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d8de12c18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7229e69714288"/>
  </p:sldMasterIdLst>
  <p:sldIdLst>
    <p:sldId xmlns:r="http://schemas.openxmlformats.org/officeDocument/2006/relationships" id="256" r:id="R45ffbf00abc7484f"/>
    <p:sldId xmlns:r="http://schemas.openxmlformats.org/officeDocument/2006/relationships" id="257" r:id="R2df93e5f918b4b61"/>
    <p:sldId xmlns:r="http://schemas.openxmlformats.org/officeDocument/2006/relationships" id="258" r:id="R7d37c85a1ade4894"/>
    <p:sldId xmlns:r="http://schemas.openxmlformats.org/officeDocument/2006/relationships" id="259" r:id="Rd827ebae120c4910"/>
    <p:sldId xmlns:r="http://schemas.openxmlformats.org/officeDocument/2006/relationships" id="260" r:id="R07a714fba1ce4174"/>
    <p:sldId xmlns:r="http://schemas.openxmlformats.org/officeDocument/2006/relationships" id="261" r:id="Ra3cfcebbdfa74983"/>
    <p:sldId xmlns:r="http://schemas.openxmlformats.org/officeDocument/2006/relationships" id="262" r:id="R49d24a65a0e04e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7229e69714288" /><Relationship Type="http://schemas.openxmlformats.org/officeDocument/2006/relationships/slide" Target="/ppt/slides/slide1.xml" Id="R45ffbf00abc7484f" /><Relationship Type="http://schemas.openxmlformats.org/officeDocument/2006/relationships/slide" Target="/ppt/slides/slide2.xml" Id="R2df93e5f918b4b61" /><Relationship Type="http://schemas.openxmlformats.org/officeDocument/2006/relationships/slide" Target="/ppt/slides/slide3.xml" Id="R7d37c85a1ade4894" /><Relationship Type="http://schemas.openxmlformats.org/officeDocument/2006/relationships/slide" Target="/ppt/slides/slide4.xml" Id="Rd827ebae120c4910" /><Relationship Type="http://schemas.openxmlformats.org/officeDocument/2006/relationships/slide" Target="/ppt/slides/slide5.xml" Id="R07a714fba1ce4174" /><Relationship Type="http://schemas.openxmlformats.org/officeDocument/2006/relationships/slide" Target="/ppt/slides/slide6.xml" Id="Ra3cfcebbdfa74983" /><Relationship Type="http://schemas.openxmlformats.org/officeDocument/2006/relationships/slide" Target="/ppt/slides/slide7.xml" Id="R49d24a65a0e04e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8ca2a097a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99f9d850f4ba3" /><Relationship Type="http://schemas.openxmlformats.org/officeDocument/2006/relationships/theme" Target="/ppt/slideMasters/theme/theme1.xml" Id="Re9269a80d06648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99f9d850f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72c81c91f42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14565b236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7cb46d1ab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0f4b1e94842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98611d665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509087d5145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f52b4197b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KAPITAL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OLAV KJELLEVOLD AURDAL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EIVOR KJELLEVOLD AURDAL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921 543 433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KAPITAL AS</a:t>
            </a:r>
          </a:p>
        </p:txBody>
      </p:sp>
    </p:spTree>
  </p:cSld>
  <p:clrMapOvr>
    <a:masterClrMapping xmlns:a="http://schemas.openxmlformats.org/drawingml/2006/main"/>
  </p:clrMapOvr>
</p:sld>
</file>