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5b67caa34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8d42a5d7a84532"/>
  </p:sldMasterIdLst>
  <p:sldIdLst>
    <p:sldId xmlns:r="http://schemas.openxmlformats.org/officeDocument/2006/relationships" id="256" r:id="R5682c5e58f5d4ad3"/>
    <p:sldId xmlns:r="http://schemas.openxmlformats.org/officeDocument/2006/relationships" id="257" r:id="R2e78781dfc34457e"/>
    <p:sldId xmlns:r="http://schemas.openxmlformats.org/officeDocument/2006/relationships" id="258" r:id="R7375ffb0161e4320"/>
    <p:sldId xmlns:r="http://schemas.openxmlformats.org/officeDocument/2006/relationships" id="259" r:id="R16f0815da01e4d21"/>
    <p:sldId xmlns:r="http://schemas.openxmlformats.org/officeDocument/2006/relationships" id="260" r:id="R265760de16a04d97"/>
    <p:sldId xmlns:r="http://schemas.openxmlformats.org/officeDocument/2006/relationships" id="261" r:id="R4aa3599c8caa4875"/>
    <p:sldId xmlns:r="http://schemas.openxmlformats.org/officeDocument/2006/relationships" id="262" r:id="R5804bbf904c8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d42a5d7a84532" /><Relationship Type="http://schemas.openxmlformats.org/officeDocument/2006/relationships/slide" Target="/ppt/slides/slide1.xml" Id="R5682c5e58f5d4ad3" /><Relationship Type="http://schemas.openxmlformats.org/officeDocument/2006/relationships/slide" Target="/ppt/slides/slide2.xml" Id="R2e78781dfc34457e" /><Relationship Type="http://schemas.openxmlformats.org/officeDocument/2006/relationships/slide" Target="/ppt/slides/slide3.xml" Id="R7375ffb0161e4320" /><Relationship Type="http://schemas.openxmlformats.org/officeDocument/2006/relationships/slide" Target="/ppt/slides/slide4.xml" Id="R16f0815da01e4d21" /><Relationship Type="http://schemas.openxmlformats.org/officeDocument/2006/relationships/slide" Target="/ppt/slides/slide5.xml" Id="R265760de16a04d97" /><Relationship Type="http://schemas.openxmlformats.org/officeDocument/2006/relationships/slide" Target="/ppt/slides/slide6.xml" Id="R4aa3599c8caa4875" /><Relationship Type="http://schemas.openxmlformats.org/officeDocument/2006/relationships/slide" Target="/ppt/slides/slide7.xml" Id="R5804bbf904c8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e8ee82d71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6ff45f3984754" /><Relationship Type="http://schemas.openxmlformats.org/officeDocument/2006/relationships/theme" Target="/ppt/slideMasters/theme/theme1.xml" Id="Rc117e132ab14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6ff45f398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eaba4a4b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b0d7a3547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b72ae4382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141e4ca674f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85eb7bc5148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bc697400f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a4e067a0b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OKSEHOVEDVEIEN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OKSEHOVEDVEIEN INVEST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354 609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7 427 684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7 737 009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Andersen, Oksehovedveien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921 543 336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OKSEHOVEDVEIEN INVEST AS</a:t>
            </a:r>
          </a:p>
        </p:txBody>
      </p:sp>
    </p:spTree>
  </p:cSld>
  <p:clrMapOvr>
    <a:masterClrMapping xmlns:a="http://schemas.openxmlformats.org/drawingml/2006/main"/>
  </p:clrMapOvr>
</p:sld>
</file>