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1cd0bbb3eb4c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b708855a6e4c3d"/>
  </p:sldMasterIdLst>
  <p:sldIdLst>
    <p:sldId xmlns:r="http://schemas.openxmlformats.org/officeDocument/2006/relationships" id="256" r:id="R783574933f28413b"/>
    <p:sldId xmlns:r="http://schemas.openxmlformats.org/officeDocument/2006/relationships" id="257" r:id="R28cf138c5eb945d6"/>
    <p:sldId xmlns:r="http://schemas.openxmlformats.org/officeDocument/2006/relationships" id="258" r:id="Rda1f6c05c0cc44ce"/>
    <p:sldId xmlns:r="http://schemas.openxmlformats.org/officeDocument/2006/relationships" id="259" r:id="R9fcdbbe671ef40f5"/>
    <p:sldId xmlns:r="http://schemas.openxmlformats.org/officeDocument/2006/relationships" id="260" r:id="Rca85b2530b8d495a"/>
    <p:sldId xmlns:r="http://schemas.openxmlformats.org/officeDocument/2006/relationships" id="261" r:id="Rf50e6f2c42a549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708855a6e4c3d" /><Relationship Type="http://schemas.openxmlformats.org/officeDocument/2006/relationships/slide" Target="/ppt/slides/slide1.xml" Id="R783574933f28413b" /><Relationship Type="http://schemas.openxmlformats.org/officeDocument/2006/relationships/slide" Target="/ppt/slides/slide2.xml" Id="R28cf138c5eb945d6" /><Relationship Type="http://schemas.openxmlformats.org/officeDocument/2006/relationships/slide" Target="/ppt/slides/slide3.xml" Id="Rda1f6c05c0cc44ce" /><Relationship Type="http://schemas.openxmlformats.org/officeDocument/2006/relationships/slide" Target="/ppt/slides/slide4.xml" Id="R9fcdbbe671ef40f5" /><Relationship Type="http://schemas.openxmlformats.org/officeDocument/2006/relationships/slide" Target="/ppt/slides/slide5.xml" Id="Rca85b2530b8d495a" /><Relationship Type="http://schemas.openxmlformats.org/officeDocument/2006/relationships/slide" Target="/ppt/slides/slide6.xml" Id="Rf50e6f2c42a549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644033a4e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29ef1045e4314" /><Relationship Type="http://schemas.openxmlformats.org/officeDocument/2006/relationships/theme" Target="/ppt/slideMasters/theme/theme1.xml" Id="R3e11f9c6e8c24b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29ef1045e43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754fd93ed4e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71350a8ae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33d0d112c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29deddfcb41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e5b5a588645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26071093e43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TITAN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TITAN BYGG AS ble etablert [år] og holder til i Honningsvåg.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LARSEN HELISTØ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STIKKELVÅG AS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9750 Honningsvåg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921 542 887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TITAN BYGG AS</a:t>
            </a:r>
          </a:p>
        </p:txBody>
      </p:sp>
    </p:spTree>
  </p:cSld>
  <p:clrMapOvr>
    <a:masterClrMapping xmlns:a="http://schemas.openxmlformats.org/drawingml/2006/main"/>
  </p:clrMapOvr>
</p:sld>
</file>