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e7c9815ce9e436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ffc8a558f2f4aa9"/>
  </p:sldMasterIdLst>
  <p:sldIdLst>
    <p:sldId xmlns:r="http://schemas.openxmlformats.org/officeDocument/2006/relationships" id="256" r:id="R9a421ec573e845b6"/>
    <p:sldId xmlns:r="http://schemas.openxmlformats.org/officeDocument/2006/relationships" id="257" r:id="R9386eec240d74e41"/>
    <p:sldId xmlns:r="http://schemas.openxmlformats.org/officeDocument/2006/relationships" id="258" r:id="Rbdbece627e3c4923"/>
    <p:sldId xmlns:r="http://schemas.openxmlformats.org/officeDocument/2006/relationships" id="259" r:id="R397c59e522254a24"/>
    <p:sldId xmlns:r="http://schemas.openxmlformats.org/officeDocument/2006/relationships" id="260" r:id="R1912478abc2a4210"/>
    <p:sldId xmlns:r="http://schemas.openxmlformats.org/officeDocument/2006/relationships" id="261" r:id="Rb5c63106a62d47c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ffc8a558f2f4aa9" /><Relationship Type="http://schemas.openxmlformats.org/officeDocument/2006/relationships/slide" Target="/ppt/slides/slide1.xml" Id="R9a421ec573e845b6" /><Relationship Type="http://schemas.openxmlformats.org/officeDocument/2006/relationships/slide" Target="/ppt/slides/slide2.xml" Id="R9386eec240d74e41" /><Relationship Type="http://schemas.openxmlformats.org/officeDocument/2006/relationships/slide" Target="/ppt/slides/slide3.xml" Id="Rbdbece627e3c4923" /><Relationship Type="http://schemas.openxmlformats.org/officeDocument/2006/relationships/slide" Target="/ppt/slides/slide4.xml" Id="R397c59e522254a24" /><Relationship Type="http://schemas.openxmlformats.org/officeDocument/2006/relationships/slide" Target="/ppt/slides/slide5.xml" Id="R1912478abc2a4210" /><Relationship Type="http://schemas.openxmlformats.org/officeDocument/2006/relationships/slide" Target="/ppt/slides/slide6.xml" Id="Rb5c63106a62d47c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fac0f8a5a1b407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5c1706d44b4b66" /><Relationship Type="http://schemas.openxmlformats.org/officeDocument/2006/relationships/theme" Target="/ppt/slideMasters/theme/theme1.xml" Id="R68d0abd70d05404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55c1706d44b4b6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58aad0d50e4f3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2313f797c949d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f80f05421b44c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870ef8f7fa4b6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99f089325a47f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3ae78d05d94ed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AS STILLASKOMPANIET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STILLASKOMPANIET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 STILLASKOMPANIET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STILLASKOMPANIET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STILLASKOMPANIET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STILLASKOMPANIET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2021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−2 340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354 126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1 060 061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STILLASKOMPANIET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921 542 739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STILLASKOMPANIET</a:t>
            </a:r>
          </a:p>
        </p:txBody>
      </p:sp>
    </p:spTree>
  </p:cSld>
  <p:clrMapOvr>
    <a:masterClrMapping xmlns:a="http://schemas.openxmlformats.org/drawingml/2006/main"/>
  </p:clrMapOvr>
</p:sld>
</file>