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de42caac0645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108fa45f8491b"/>
  </p:sldMasterIdLst>
  <p:sldIdLst>
    <p:sldId xmlns:r="http://schemas.openxmlformats.org/officeDocument/2006/relationships" id="256" r:id="R676f000cb49f410e"/>
    <p:sldId xmlns:r="http://schemas.openxmlformats.org/officeDocument/2006/relationships" id="257" r:id="R96dbec6fb9334578"/>
    <p:sldId xmlns:r="http://schemas.openxmlformats.org/officeDocument/2006/relationships" id="258" r:id="R3883aca6f6414515"/>
    <p:sldId xmlns:r="http://schemas.openxmlformats.org/officeDocument/2006/relationships" id="259" r:id="R256254f9d0034830"/>
    <p:sldId xmlns:r="http://schemas.openxmlformats.org/officeDocument/2006/relationships" id="260" r:id="R56944f9994ae4931"/>
    <p:sldId xmlns:r="http://schemas.openxmlformats.org/officeDocument/2006/relationships" id="261" r:id="R8874ec00282d4d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108fa45f8491b" /><Relationship Type="http://schemas.openxmlformats.org/officeDocument/2006/relationships/slide" Target="/ppt/slides/slide1.xml" Id="R676f000cb49f410e" /><Relationship Type="http://schemas.openxmlformats.org/officeDocument/2006/relationships/slide" Target="/ppt/slides/slide2.xml" Id="R96dbec6fb9334578" /><Relationship Type="http://schemas.openxmlformats.org/officeDocument/2006/relationships/slide" Target="/ppt/slides/slide3.xml" Id="R3883aca6f6414515" /><Relationship Type="http://schemas.openxmlformats.org/officeDocument/2006/relationships/slide" Target="/ppt/slides/slide4.xml" Id="R256254f9d0034830" /><Relationship Type="http://schemas.openxmlformats.org/officeDocument/2006/relationships/slide" Target="/ppt/slides/slide5.xml" Id="R56944f9994ae4931" /><Relationship Type="http://schemas.openxmlformats.org/officeDocument/2006/relationships/slide" Target="/ppt/slides/slide6.xml" Id="R8874ec00282d4d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42947abcb43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087b06c2f4b54" /><Relationship Type="http://schemas.openxmlformats.org/officeDocument/2006/relationships/theme" Target="/ppt/slideMasters/theme/theme1.xml" Id="R05e2b27b27ad48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087b06c2f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0e595607543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4f5b88ac1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80b9eeaba48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3ed13ccc040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2d9554f8e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054f76eb44f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MIAS DYRERIKE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DYRERIKE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MIAS DYRERIKE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DYRERIKE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DYRERIKE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DYRERIKE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835 881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252 197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DYRERIKE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921 542 224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DYRERIKE AS</a:t>
            </a:r>
          </a:p>
        </p:txBody>
      </p:sp>
    </p:spTree>
  </p:cSld>
  <p:clrMapOvr>
    <a:masterClrMapping xmlns:a="http://schemas.openxmlformats.org/drawingml/2006/main"/>
  </p:clrMapOvr>
</p:sld>
</file>