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1a176d71d04b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bf7b25831c4b0c"/>
  </p:sldMasterIdLst>
  <p:sldIdLst>
    <p:sldId xmlns:r="http://schemas.openxmlformats.org/officeDocument/2006/relationships" id="256" r:id="Rc5e562c6d6004158"/>
    <p:sldId xmlns:r="http://schemas.openxmlformats.org/officeDocument/2006/relationships" id="257" r:id="R6a57739c006d4ff9"/>
    <p:sldId xmlns:r="http://schemas.openxmlformats.org/officeDocument/2006/relationships" id="258" r:id="R8cd04e924bdc4c52"/>
    <p:sldId xmlns:r="http://schemas.openxmlformats.org/officeDocument/2006/relationships" id="259" r:id="Rf15e42cfdf444a51"/>
    <p:sldId xmlns:r="http://schemas.openxmlformats.org/officeDocument/2006/relationships" id="260" r:id="Rd25f3a8f7668432e"/>
    <p:sldId xmlns:r="http://schemas.openxmlformats.org/officeDocument/2006/relationships" id="261" r:id="Rfd787930833845e6"/>
    <p:sldId xmlns:r="http://schemas.openxmlformats.org/officeDocument/2006/relationships" id="262" r:id="Raafd15b8940742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bf7b25831c4b0c" /><Relationship Type="http://schemas.openxmlformats.org/officeDocument/2006/relationships/slide" Target="/ppt/slides/slide1.xml" Id="Rc5e562c6d6004158" /><Relationship Type="http://schemas.openxmlformats.org/officeDocument/2006/relationships/slide" Target="/ppt/slides/slide2.xml" Id="R6a57739c006d4ff9" /><Relationship Type="http://schemas.openxmlformats.org/officeDocument/2006/relationships/slide" Target="/ppt/slides/slide3.xml" Id="R8cd04e924bdc4c52" /><Relationship Type="http://schemas.openxmlformats.org/officeDocument/2006/relationships/slide" Target="/ppt/slides/slide4.xml" Id="Rf15e42cfdf444a51" /><Relationship Type="http://schemas.openxmlformats.org/officeDocument/2006/relationships/slide" Target="/ppt/slides/slide5.xml" Id="Rd25f3a8f7668432e" /><Relationship Type="http://schemas.openxmlformats.org/officeDocument/2006/relationships/slide" Target="/ppt/slides/slide6.xml" Id="Rfd787930833845e6" /><Relationship Type="http://schemas.openxmlformats.org/officeDocument/2006/relationships/slide" Target="/ppt/slides/slide7.xml" Id="Raafd15b8940742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fd4bb8b8b74e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43c09c85941a7" /><Relationship Type="http://schemas.openxmlformats.org/officeDocument/2006/relationships/theme" Target="/ppt/slideMasters/theme/theme1.xml" Id="Rd0d09c8df0a14b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d43c09c85941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ccd201a5045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43766c1f746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f1e6c31b548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c5968daa8a42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500ff76fc84e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449bf431e4f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b299d3d774a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STOLDAL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STOLDAL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STOLDAL INVEST AS ble etablert [år] og holder til i Søreidgrend.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STOLDAL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STOLDAL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STOLDAL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1 602 499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572 715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449 123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465 755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4 114 634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STOLDAL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STØLDAL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STOLDAL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Ekerdalen 7F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5251 Søreidgrend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921 534 744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STOLDAL INVEST AS</a:t>
            </a:r>
          </a:p>
        </p:txBody>
      </p:sp>
    </p:spTree>
  </p:cSld>
  <p:clrMapOvr>
    <a:masterClrMapping xmlns:a="http://schemas.openxmlformats.org/drawingml/2006/main"/>
  </p:clrMapOvr>
</p:sld>
</file>