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b4904db58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ccc86aa5b44b3"/>
  </p:sldMasterIdLst>
  <p:sldIdLst>
    <p:sldId xmlns:r="http://schemas.openxmlformats.org/officeDocument/2006/relationships" id="256" r:id="R588680da607d49f1"/>
    <p:sldId xmlns:r="http://schemas.openxmlformats.org/officeDocument/2006/relationships" id="257" r:id="R62ed7e0405774b21"/>
    <p:sldId xmlns:r="http://schemas.openxmlformats.org/officeDocument/2006/relationships" id="258" r:id="Rb710256fa6d9490e"/>
    <p:sldId xmlns:r="http://schemas.openxmlformats.org/officeDocument/2006/relationships" id="259" r:id="Rad478f32be9e42d1"/>
    <p:sldId xmlns:r="http://schemas.openxmlformats.org/officeDocument/2006/relationships" id="260" r:id="R437bfca58b9f4c4a"/>
    <p:sldId xmlns:r="http://schemas.openxmlformats.org/officeDocument/2006/relationships" id="261" r:id="R862de97522b0486e"/>
    <p:sldId xmlns:r="http://schemas.openxmlformats.org/officeDocument/2006/relationships" id="262" r:id="Rc3861a4036d5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ccc86aa5b44b3" /><Relationship Type="http://schemas.openxmlformats.org/officeDocument/2006/relationships/slide" Target="/ppt/slides/slide1.xml" Id="R588680da607d49f1" /><Relationship Type="http://schemas.openxmlformats.org/officeDocument/2006/relationships/slide" Target="/ppt/slides/slide2.xml" Id="R62ed7e0405774b21" /><Relationship Type="http://schemas.openxmlformats.org/officeDocument/2006/relationships/slide" Target="/ppt/slides/slide3.xml" Id="Rb710256fa6d9490e" /><Relationship Type="http://schemas.openxmlformats.org/officeDocument/2006/relationships/slide" Target="/ppt/slides/slide4.xml" Id="Rad478f32be9e42d1" /><Relationship Type="http://schemas.openxmlformats.org/officeDocument/2006/relationships/slide" Target="/ppt/slides/slide5.xml" Id="R437bfca58b9f4c4a" /><Relationship Type="http://schemas.openxmlformats.org/officeDocument/2006/relationships/slide" Target="/ppt/slides/slide6.xml" Id="R862de97522b0486e" /><Relationship Type="http://schemas.openxmlformats.org/officeDocument/2006/relationships/slide" Target="/ppt/slides/slide7.xml" Id="Rc3861a4036d5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c8fcb4fb747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9d31656a44f68" /><Relationship Type="http://schemas.openxmlformats.org/officeDocument/2006/relationships/theme" Target="/ppt/slideMasters/theme/theme1.xml" Id="R507e69a42b054f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69d31656a4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5af0fc28a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73a0d8beb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e82c692a6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924d0d220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80db7071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ae6b28158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7bcc2e300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STUVIK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STUVIK HOLDING AS ble etablert [år] og holder til i Vormedal.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STUVIK KNUT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Haugtunvegen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5545 Vormedal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