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5de87a1d9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1eaf522fb14364"/>
  </p:sldMasterIdLst>
  <p:sldIdLst>
    <p:sldId xmlns:r="http://schemas.openxmlformats.org/officeDocument/2006/relationships" id="256" r:id="Re9d79a1215f4421c"/>
    <p:sldId xmlns:r="http://schemas.openxmlformats.org/officeDocument/2006/relationships" id="257" r:id="Recfbec985dc14705"/>
    <p:sldId xmlns:r="http://schemas.openxmlformats.org/officeDocument/2006/relationships" id="258" r:id="Rcb131995df4c4eb0"/>
    <p:sldId xmlns:r="http://schemas.openxmlformats.org/officeDocument/2006/relationships" id="259" r:id="Ra7c217cb099645d9"/>
    <p:sldId xmlns:r="http://schemas.openxmlformats.org/officeDocument/2006/relationships" id="260" r:id="R8554d36eca224c19"/>
    <p:sldId xmlns:r="http://schemas.openxmlformats.org/officeDocument/2006/relationships" id="261" r:id="Ra21a21ae2da94414"/>
    <p:sldId xmlns:r="http://schemas.openxmlformats.org/officeDocument/2006/relationships" id="262" r:id="R2fcca7e435c04d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eaf522fb14364" /><Relationship Type="http://schemas.openxmlformats.org/officeDocument/2006/relationships/slide" Target="/ppt/slides/slide1.xml" Id="Re9d79a1215f4421c" /><Relationship Type="http://schemas.openxmlformats.org/officeDocument/2006/relationships/slide" Target="/ppt/slides/slide2.xml" Id="Recfbec985dc14705" /><Relationship Type="http://schemas.openxmlformats.org/officeDocument/2006/relationships/slide" Target="/ppt/slides/slide3.xml" Id="Rcb131995df4c4eb0" /><Relationship Type="http://schemas.openxmlformats.org/officeDocument/2006/relationships/slide" Target="/ppt/slides/slide4.xml" Id="Ra7c217cb099645d9" /><Relationship Type="http://schemas.openxmlformats.org/officeDocument/2006/relationships/slide" Target="/ppt/slides/slide5.xml" Id="R8554d36eca224c19" /><Relationship Type="http://schemas.openxmlformats.org/officeDocument/2006/relationships/slide" Target="/ppt/slides/slide6.xml" Id="Ra21a21ae2da94414" /><Relationship Type="http://schemas.openxmlformats.org/officeDocument/2006/relationships/slide" Target="/ppt/slides/slide7.xml" Id="R2fcca7e435c04d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83574743448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a7646370646c5" /><Relationship Type="http://schemas.openxmlformats.org/officeDocument/2006/relationships/theme" Target="/ppt/slideMasters/theme/theme1.xml" Id="Rf4648c34359b48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ba7646370646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adc92e084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6e18999794c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db78312634e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520c2f48a4f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a55cc18964d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ae0da21e84f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e8fbbd0374a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ENKA HOLDING AS ble etablert [år] og holder til i Eikefjord.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1 326 281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7 395 459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APALSETH KALLAND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Hamnavegen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6940 Eikefjord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