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9919b7ac2142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4c671d6f5a46bf"/>
  </p:sldMasterIdLst>
  <p:sldIdLst>
    <p:sldId xmlns:r="http://schemas.openxmlformats.org/officeDocument/2006/relationships" id="256" r:id="Rd3556e4a43e343d7"/>
    <p:sldId xmlns:r="http://schemas.openxmlformats.org/officeDocument/2006/relationships" id="257" r:id="R4b24e2293c2d4229"/>
    <p:sldId xmlns:r="http://schemas.openxmlformats.org/officeDocument/2006/relationships" id="258" r:id="R07d824fc71464edb"/>
    <p:sldId xmlns:r="http://schemas.openxmlformats.org/officeDocument/2006/relationships" id="259" r:id="R449947e7ed41490f"/>
    <p:sldId xmlns:r="http://schemas.openxmlformats.org/officeDocument/2006/relationships" id="260" r:id="Re3180391d84e41f3"/>
    <p:sldId xmlns:r="http://schemas.openxmlformats.org/officeDocument/2006/relationships" id="261" r:id="Rffe36884a3fd4235"/>
    <p:sldId xmlns:r="http://schemas.openxmlformats.org/officeDocument/2006/relationships" id="262" r:id="R16b35d8e753e4c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4c671d6f5a46bf" /><Relationship Type="http://schemas.openxmlformats.org/officeDocument/2006/relationships/slide" Target="/ppt/slides/slide1.xml" Id="Rd3556e4a43e343d7" /><Relationship Type="http://schemas.openxmlformats.org/officeDocument/2006/relationships/slide" Target="/ppt/slides/slide2.xml" Id="R4b24e2293c2d4229" /><Relationship Type="http://schemas.openxmlformats.org/officeDocument/2006/relationships/slide" Target="/ppt/slides/slide3.xml" Id="R07d824fc71464edb" /><Relationship Type="http://schemas.openxmlformats.org/officeDocument/2006/relationships/slide" Target="/ppt/slides/slide4.xml" Id="R449947e7ed41490f" /><Relationship Type="http://schemas.openxmlformats.org/officeDocument/2006/relationships/slide" Target="/ppt/slides/slide5.xml" Id="Re3180391d84e41f3" /><Relationship Type="http://schemas.openxmlformats.org/officeDocument/2006/relationships/slide" Target="/ppt/slides/slide6.xml" Id="Rffe36884a3fd4235" /><Relationship Type="http://schemas.openxmlformats.org/officeDocument/2006/relationships/slide" Target="/ppt/slides/slide7.xml" Id="R16b35d8e753e4c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e1c6c8e614c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3ca28558443ca" /><Relationship Type="http://schemas.openxmlformats.org/officeDocument/2006/relationships/theme" Target="/ppt/slideMasters/theme/theme1.xml" Id="R0e28492f5afe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83ca28558443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ac5a4860c43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35b26f0d94a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03f35fc2843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e466589664a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4a79e75054b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0d430a39942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6f3e0ff2c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 HOLDING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6 067 486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KALLAND ENDRE APALSETH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Hamnavegen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