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65eceeec2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db6e813d047cc"/>
  </p:sldMasterIdLst>
  <p:sldIdLst>
    <p:sldId xmlns:r="http://schemas.openxmlformats.org/officeDocument/2006/relationships" id="256" r:id="Recd8f3a4995544ba"/>
    <p:sldId xmlns:r="http://schemas.openxmlformats.org/officeDocument/2006/relationships" id="257" r:id="Rb230ec512e234f6c"/>
    <p:sldId xmlns:r="http://schemas.openxmlformats.org/officeDocument/2006/relationships" id="258" r:id="R171a2227625b4be6"/>
    <p:sldId xmlns:r="http://schemas.openxmlformats.org/officeDocument/2006/relationships" id="259" r:id="R3131da4a2d864c19"/>
    <p:sldId xmlns:r="http://schemas.openxmlformats.org/officeDocument/2006/relationships" id="260" r:id="R42fc25fd8bdc4032"/>
    <p:sldId xmlns:r="http://schemas.openxmlformats.org/officeDocument/2006/relationships" id="261" r:id="R9f4553f633474819"/>
    <p:sldId xmlns:r="http://schemas.openxmlformats.org/officeDocument/2006/relationships" id="262" r:id="Red9d1e105ba2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db6e813d047cc" /><Relationship Type="http://schemas.openxmlformats.org/officeDocument/2006/relationships/slide" Target="/ppt/slides/slide1.xml" Id="Recd8f3a4995544ba" /><Relationship Type="http://schemas.openxmlformats.org/officeDocument/2006/relationships/slide" Target="/ppt/slides/slide2.xml" Id="Rb230ec512e234f6c" /><Relationship Type="http://schemas.openxmlformats.org/officeDocument/2006/relationships/slide" Target="/ppt/slides/slide3.xml" Id="R171a2227625b4be6" /><Relationship Type="http://schemas.openxmlformats.org/officeDocument/2006/relationships/slide" Target="/ppt/slides/slide4.xml" Id="R3131da4a2d864c19" /><Relationship Type="http://schemas.openxmlformats.org/officeDocument/2006/relationships/slide" Target="/ppt/slides/slide5.xml" Id="R42fc25fd8bdc4032" /><Relationship Type="http://schemas.openxmlformats.org/officeDocument/2006/relationships/slide" Target="/ppt/slides/slide6.xml" Id="R9f4553f633474819" /><Relationship Type="http://schemas.openxmlformats.org/officeDocument/2006/relationships/slide" Target="/ppt/slides/slide7.xml" Id="Red9d1e105ba2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062e8d169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ae132ccbe4984" /><Relationship Type="http://schemas.openxmlformats.org/officeDocument/2006/relationships/theme" Target="/ppt/slideMasters/theme/theme1.xml" Id="R358873502ba6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ae132ccbe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ed7d70723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7fce0b139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cfd19fd2f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758a1b494e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5bcf51fde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cee37ae7943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c6ee9367f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W-ARCTURUS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W-ARCTURUS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57 738 685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23 675 862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17 729 289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103 513 217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160 052 103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CORANDA INC.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SPOTCOM LTD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ALBATROSS INVESTMENT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NRP Business Management AS,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921 532 377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W-ARCTURUS AS</a:t>
            </a:r>
          </a:p>
        </p:txBody>
      </p:sp>
    </p:spTree>
  </p:cSld>
  <p:clrMapOvr>
    <a:masterClrMapping xmlns:a="http://schemas.openxmlformats.org/drawingml/2006/main"/>
  </p:clrMapOvr>
</p:sld>
</file>