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6c645fb4c340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dfbd2eb083473d"/>
  </p:sldMasterIdLst>
  <p:sldIdLst>
    <p:sldId xmlns:r="http://schemas.openxmlformats.org/officeDocument/2006/relationships" id="256" r:id="R9d2e7db1889f4641"/>
    <p:sldId xmlns:r="http://schemas.openxmlformats.org/officeDocument/2006/relationships" id="257" r:id="R67ebcc1ba4504687"/>
    <p:sldId xmlns:r="http://schemas.openxmlformats.org/officeDocument/2006/relationships" id="258" r:id="R86bdbd9d6bb6447c"/>
    <p:sldId xmlns:r="http://schemas.openxmlformats.org/officeDocument/2006/relationships" id="259" r:id="R9ea0b8c9e0654900"/>
    <p:sldId xmlns:r="http://schemas.openxmlformats.org/officeDocument/2006/relationships" id="260" r:id="R20ccd8e280e8406a"/>
    <p:sldId xmlns:r="http://schemas.openxmlformats.org/officeDocument/2006/relationships" id="261" r:id="R9b495286796547dd"/>
    <p:sldId xmlns:r="http://schemas.openxmlformats.org/officeDocument/2006/relationships" id="262" r:id="R667c860a832048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dfbd2eb083473d" /><Relationship Type="http://schemas.openxmlformats.org/officeDocument/2006/relationships/slide" Target="/ppt/slides/slide1.xml" Id="R9d2e7db1889f4641" /><Relationship Type="http://schemas.openxmlformats.org/officeDocument/2006/relationships/slide" Target="/ppt/slides/slide2.xml" Id="R67ebcc1ba4504687" /><Relationship Type="http://schemas.openxmlformats.org/officeDocument/2006/relationships/slide" Target="/ppt/slides/slide3.xml" Id="R86bdbd9d6bb6447c" /><Relationship Type="http://schemas.openxmlformats.org/officeDocument/2006/relationships/slide" Target="/ppt/slides/slide4.xml" Id="R9ea0b8c9e0654900" /><Relationship Type="http://schemas.openxmlformats.org/officeDocument/2006/relationships/slide" Target="/ppt/slides/slide5.xml" Id="R20ccd8e280e8406a" /><Relationship Type="http://schemas.openxmlformats.org/officeDocument/2006/relationships/slide" Target="/ppt/slides/slide6.xml" Id="R9b495286796547dd" /><Relationship Type="http://schemas.openxmlformats.org/officeDocument/2006/relationships/slide" Target="/ppt/slides/slide7.xml" Id="R667c860a832048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06231e7ea549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f71cbd60d41fe" /><Relationship Type="http://schemas.openxmlformats.org/officeDocument/2006/relationships/theme" Target="/ppt/slideMasters/theme/theme1.xml" Id="R5e6c28adc5544e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2f71cbd60d41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58c996f1040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29ab6326942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8876143a941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7a7d9764243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9632c1e7344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c95fa750147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08bb4808b46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GLASS-SERVICE SVENDSEN OG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GLASS-SERVICE SVENDSEN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GLASS-SERVICE SVENDSEN OG SØNN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GLASS-SERVICE SVENDSEN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GLASS-SERVICE SVENDSEN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GLASS-SERVICE SVENDSEN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7 785 396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1 101 050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1 036 278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2 930 862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GLASS-SERVICE SVENDSEN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KOYUNCU FAHRI SAHIN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GLASS-SERVICE SVENDSEN OG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41A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11 09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post@glass.no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www.glass.no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921 527 675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GLASS-SERVICE SVENDSEN OG SØNN AS</a:t>
            </a:r>
          </a:p>
        </p:txBody>
      </p:sp>
    </p:spTree>
  </p:cSld>
  <p:clrMapOvr>
    <a:masterClrMapping xmlns:a="http://schemas.openxmlformats.org/drawingml/2006/main"/>
  </p:clrMapOvr>
</p:sld>
</file>