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fd32010a4f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4bbcf8f3540ed"/>
  </p:sldMasterIdLst>
  <p:sldIdLst>
    <p:sldId xmlns:r="http://schemas.openxmlformats.org/officeDocument/2006/relationships" id="256" r:id="R0c428f3bca7e4d87"/>
    <p:sldId xmlns:r="http://schemas.openxmlformats.org/officeDocument/2006/relationships" id="257" r:id="R59969b23bcc24b22"/>
    <p:sldId xmlns:r="http://schemas.openxmlformats.org/officeDocument/2006/relationships" id="258" r:id="R1fe7745e24e44e6b"/>
    <p:sldId xmlns:r="http://schemas.openxmlformats.org/officeDocument/2006/relationships" id="259" r:id="Raa0fbe6496924c4b"/>
    <p:sldId xmlns:r="http://schemas.openxmlformats.org/officeDocument/2006/relationships" id="260" r:id="R961be379752d4f5f"/>
    <p:sldId xmlns:r="http://schemas.openxmlformats.org/officeDocument/2006/relationships" id="261" r:id="R193c1359f28b4e9f"/>
    <p:sldId xmlns:r="http://schemas.openxmlformats.org/officeDocument/2006/relationships" id="262" r:id="R4dc924c5c80546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4bbcf8f3540ed" /><Relationship Type="http://schemas.openxmlformats.org/officeDocument/2006/relationships/slide" Target="/ppt/slides/slide1.xml" Id="R0c428f3bca7e4d87" /><Relationship Type="http://schemas.openxmlformats.org/officeDocument/2006/relationships/slide" Target="/ppt/slides/slide2.xml" Id="R59969b23bcc24b22" /><Relationship Type="http://schemas.openxmlformats.org/officeDocument/2006/relationships/slide" Target="/ppt/slides/slide3.xml" Id="R1fe7745e24e44e6b" /><Relationship Type="http://schemas.openxmlformats.org/officeDocument/2006/relationships/slide" Target="/ppt/slides/slide4.xml" Id="Raa0fbe6496924c4b" /><Relationship Type="http://schemas.openxmlformats.org/officeDocument/2006/relationships/slide" Target="/ppt/slides/slide5.xml" Id="R961be379752d4f5f" /><Relationship Type="http://schemas.openxmlformats.org/officeDocument/2006/relationships/slide" Target="/ppt/slides/slide6.xml" Id="R193c1359f28b4e9f" /><Relationship Type="http://schemas.openxmlformats.org/officeDocument/2006/relationships/slide" Target="/ppt/slides/slide7.xml" Id="R4dc924c5c80546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6ee641b80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bcc9600174250" /><Relationship Type="http://schemas.openxmlformats.org/officeDocument/2006/relationships/theme" Target="/ppt/slideMasters/theme/theme1.xml" Id="Rbc8391464500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3bcc960017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0616015a5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051a8bba9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6d058ad8540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9153a3f77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4c8667d44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a13363a6d48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143eebcfe45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DRECHSLER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DRECHSLER HOLDING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10 647 689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602 685 992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613 547 247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SORIA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921 526 792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DRECHSLER HOLDING AS</a:t>
            </a:r>
          </a:p>
        </p:txBody>
      </p:sp>
    </p:spTree>
  </p:cSld>
  <p:clrMapOvr>
    <a:masterClrMapping xmlns:a="http://schemas.openxmlformats.org/drawingml/2006/main"/>
  </p:clrMapOvr>
</p:sld>
</file>