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39545202614e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ee26e2d0934af0"/>
  </p:sldMasterIdLst>
  <p:sldIdLst>
    <p:sldId xmlns:r="http://schemas.openxmlformats.org/officeDocument/2006/relationships" id="256" r:id="R70454133b72d429e"/>
    <p:sldId xmlns:r="http://schemas.openxmlformats.org/officeDocument/2006/relationships" id="257" r:id="Rfa4a5c37a3ad45d8"/>
    <p:sldId xmlns:r="http://schemas.openxmlformats.org/officeDocument/2006/relationships" id="258" r:id="Rf37907df65674b16"/>
    <p:sldId xmlns:r="http://schemas.openxmlformats.org/officeDocument/2006/relationships" id="259" r:id="R19598b7456674402"/>
    <p:sldId xmlns:r="http://schemas.openxmlformats.org/officeDocument/2006/relationships" id="260" r:id="R5cd2bb1d044d4da1"/>
    <p:sldId xmlns:r="http://schemas.openxmlformats.org/officeDocument/2006/relationships" id="261" r:id="R83c09db078484cb4"/>
    <p:sldId xmlns:r="http://schemas.openxmlformats.org/officeDocument/2006/relationships" id="262" r:id="R368ce7396dca4e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ee26e2d0934af0" /><Relationship Type="http://schemas.openxmlformats.org/officeDocument/2006/relationships/slide" Target="/ppt/slides/slide1.xml" Id="R70454133b72d429e" /><Relationship Type="http://schemas.openxmlformats.org/officeDocument/2006/relationships/slide" Target="/ppt/slides/slide2.xml" Id="Rfa4a5c37a3ad45d8" /><Relationship Type="http://schemas.openxmlformats.org/officeDocument/2006/relationships/slide" Target="/ppt/slides/slide3.xml" Id="Rf37907df65674b16" /><Relationship Type="http://schemas.openxmlformats.org/officeDocument/2006/relationships/slide" Target="/ppt/slides/slide4.xml" Id="R19598b7456674402" /><Relationship Type="http://schemas.openxmlformats.org/officeDocument/2006/relationships/slide" Target="/ppt/slides/slide5.xml" Id="R5cd2bb1d044d4da1" /><Relationship Type="http://schemas.openxmlformats.org/officeDocument/2006/relationships/slide" Target="/ppt/slides/slide6.xml" Id="R83c09db078484cb4" /><Relationship Type="http://schemas.openxmlformats.org/officeDocument/2006/relationships/slide" Target="/ppt/slides/slide7.xml" Id="R368ce7396dca4e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ca3e20107a40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b714c122e4e19" /><Relationship Type="http://schemas.openxmlformats.org/officeDocument/2006/relationships/theme" Target="/ppt/slideMasters/theme/theme1.xml" Id="R6c1c5ecb4e4f42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b714c122e4e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1bd271a1f4e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449f08add45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6d3dca67647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ac8526026b45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055f73fd0649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8203cbbac485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4fd7eae7844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 BJØRØ KOBBER &amp; 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BJØRØ KOBBER &amp;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 BJØRØ KOBBER &amp; BLIKK AS ble etablert [år] og holder til i 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BJØRØ KOBBER &amp;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BJØRØ KOBBER &amp;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BJØRØ KOBBER &amp;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16 949 171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−36 684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1 659 262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6 189 839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BJØRØ KOBBER &amp;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BJØRØ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BJØRØ KOBBER &amp;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Kolskogheiane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5210 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921 524 005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 BJØRØ KOBBER &amp; BLIKK AS</a:t>
            </a:r>
          </a:p>
        </p:txBody>
      </p:sp>
    </p:spTree>
  </p:cSld>
  <p:clrMapOvr>
    <a:masterClrMapping xmlns:a="http://schemas.openxmlformats.org/drawingml/2006/main"/>
  </p:clrMapOvr>
</p:sld>
</file>