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5de38f1bef41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75e3dfb58244cf"/>
  </p:sldMasterIdLst>
  <p:sldIdLst>
    <p:sldId xmlns:r="http://schemas.openxmlformats.org/officeDocument/2006/relationships" id="256" r:id="R98e3654586b24d5a"/>
    <p:sldId xmlns:r="http://schemas.openxmlformats.org/officeDocument/2006/relationships" id="257" r:id="R0d21f4a876914eb5"/>
    <p:sldId xmlns:r="http://schemas.openxmlformats.org/officeDocument/2006/relationships" id="258" r:id="R97022d8a1cb44aeb"/>
    <p:sldId xmlns:r="http://schemas.openxmlformats.org/officeDocument/2006/relationships" id="259" r:id="R3fdfb8dfed87485b"/>
    <p:sldId xmlns:r="http://schemas.openxmlformats.org/officeDocument/2006/relationships" id="260" r:id="R95132870dc824c63"/>
    <p:sldId xmlns:r="http://schemas.openxmlformats.org/officeDocument/2006/relationships" id="261" r:id="R9d2bff706085405c"/>
    <p:sldId xmlns:r="http://schemas.openxmlformats.org/officeDocument/2006/relationships" id="262" r:id="Rbf9c1006b0214d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5e3dfb58244cf" /><Relationship Type="http://schemas.openxmlformats.org/officeDocument/2006/relationships/slide" Target="/ppt/slides/slide1.xml" Id="R98e3654586b24d5a" /><Relationship Type="http://schemas.openxmlformats.org/officeDocument/2006/relationships/slide" Target="/ppt/slides/slide2.xml" Id="R0d21f4a876914eb5" /><Relationship Type="http://schemas.openxmlformats.org/officeDocument/2006/relationships/slide" Target="/ppt/slides/slide3.xml" Id="R97022d8a1cb44aeb" /><Relationship Type="http://schemas.openxmlformats.org/officeDocument/2006/relationships/slide" Target="/ppt/slides/slide4.xml" Id="R3fdfb8dfed87485b" /><Relationship Type="http://schemas.openxmlformats.org/officeDocument/2006/relationships/slide" Target="/ppt/slides/slide5.xml" Id="R95132870dc824c63" /><Relationship Type="http://schemas.openxmlformats.org/officeDocument/2006/relationships/slide" Target="/ppt/slides/slide6.xml" Id="R9d2bff706085405c" /><Relationship Type="http://schemas.openxmlformats.org/officeDocument/2006/relationships/slide" Target="/ppt/slides/slide7.xml" Id="Rbf9c1006b0214d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d8bb2c49e645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88658c2604bce" /><Relationship Type="http://schemas.openxmlformats.org/officeDocument/2006/relationships/theme" Target="/ppt/slideMasters/theme/theme1.xml" Id="R12b00432f5cf4f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d88658c2604b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6ccfdf1a540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57c50140c46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59de4fdc840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0c6f537f746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b65f2b1274b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13b85c40f4a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b90c17fda43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FOSSWINCKELS GATE 16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FOSSWINCKELS GATE 16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FOSSWINCKELS GATE 16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FOSSWINCKELS GATE 16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FOSSWINCKELS GATE 16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FOSSWINCKELS GATE 16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1 291 681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745 184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557 946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1 838 030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FOSSWINCKELS GATE 16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CALMAR EIENDOM 1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FOSSWINCKELS GATE 16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 Oscars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stian@calmar.no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921 522 533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FOSSWINCKELS GATE 16 AS</a:t>
            </a:r>
          </a:p>
        </p:txBody>
      </p:sp>
    </p:spTree>
  </p:cSld>
  <p:clrMapOvr>
    <a:masterClrMapping xmlns:a="http://schemas.openxmlformats.org/drawingml/2006/main"/>
  </p:clrMapOvr>
</p:sld>
</file>