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51844cceba4b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2e89b9554440da"/>
  </p:sldMasterIdLst>
  <p:sldIdLst>
    <p:sldId xmlns:r="http://schemas.openxmlformats.org/officeDocument/2006/relationships" id="256" r:id="Rf92df0ef82054d20"/>
    <p:sldId xmlns:r="http://schemas.openxmlformats.org/officeDocument/2006/relationships" id="257" r:id="Rb3c4729cb2624949"/>
    <p:sldId xmlns:r="http://schemas.openxmlformats.org/officeDocument/2006/relationships" id="258" r:id="Ra8c442ad1fe947a4"/>
    <p:sldId xmlns:r="http://schemas.openxmlformats.org/officeDocument/2006/relationships" id="259" r:id="R31433168ff2547a9"/>
    <p:sldId xmlns:r="http://schemas.openxmlformats.org/officeDocument/2006/relationships" id="260" r:id="R4ef901af9bd140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2e89b9554440da" /><Relationship Type="http://schemas.openxmlformats.org/officeDocument/2006/relationships/slide" Target="/ppt/slides/slide1.xml" Id="Rf92df0ef82054d20" /><Relationship Type="http://schemas.openxmlformats.org/officeDocument/2006/relationships/slide" Target="/ppt/slides/slide2.xml" Id="Rb3c4729cb2624949" /><Relationship Type="http://schemas.openxmlformats.org/officeDocument/2006/relationships/slide" Target="/ppt/slides/slide3.xml" Id="Ra8c442ad1fe947a4" /><Relationship Type="http://schemas.openxmlformats.org/officeDocument/2006/relationships/slide" Target="/ppt/slides/slide4.xml" Id="R31433168ff2547a9" /><Relationship Type="http://schemas.openxmlformats.org/officeDocument/2006/relationships/slide" Target="/ppt/slides/slide5.xml" Id="R4ef901af9bd140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f8c86b2e104e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1508bf296c48b4" /><Relationship Type="http://schemas.openxmlformats.org/officeDocument/2006/relationships/theme" Target="/ppt/slideMasters/theme/theme1.xml" Id="R785c685a0f9949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1508bf296c48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785a16969b4d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e9c866d5f84d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497c79abee4c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bba296500048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1e00a9c6ae49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LEIRVEGEN 21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LEIRVEGEN 21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LEIRVEGEN 21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LEIRVEGEN 21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LEIRVEGEN 21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LEIRVEGEN 21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921 520 190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LEIRVEGEN 21 AS</a:t>
            </a:r>
          </a:p>
        </p:txBody>
      </p:sp>
    </p:spTree>
  </p:cSld>
  <p:clrMapOvr>
    <a:masterClrMapping xmlns:a="http://schemas.openxmlformats.org/drawingml/2006/main"/>
  </p:clrMapOvr>
</p:sld>
</file>