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e6b91f1a7a47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9c1b183c24bc8"/>
  </p:sldMasterIdLst>
  <p:sldIdLst>
    <p:sldId xmlns:r="http://schemas.openxmlformats.org/officeDocument/2006/relationships" id="256" r:id="R208a11ef1ee24ed0"/>
    <p:sldId xmlns:r="http://schemas.openxmlformats.org/officeDocument/2006/relationships" id="257" r:id="Rfef24e58f29448a6"/>
    <p:sldId xmlns:r="http://schemas.openxmlformats.org/officeDocument/2006/relationships" id="258" r:id="R42638766119c4e69"/>
    <p:sldId xmlns:r="http://schemas.openxmlformats.org/officeDocument/2006/relationships" id="259" r:id="R79535997f3ce4f1e"/>
    <p:sldId xmlns:r="http://schemas.openxmlformats.org/officeDocument/2006/relationships" id="260" r:id="Rfbe1aa8e6af34a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9c1b183c24bc8" /><Relationship Type="http://schemas.openxmlformats.org/officeDocument/2006/relationships/slide" Target="/ppt/slides/slide1.xml" Id="R208a11ef1ee24ed0" /><Relationship Type="http://schemas.openxmlformats.org/officeDocument/2006/relationships/slide" Target="/ppt/slides/slide2.xml" Id="Rfef24e58f29448a6" /><Relationship Type="http://schemas.openxmlformats.org/officeDocument/2006/relationships/slide" Target="/ppt/slides/slide3.xml" Id="R42638766119c4e69" /><Relationship Type="http://schemas.openxmlformats.org/officeDocument/2006/relationships/slide" Target="/ppt/slides/slide4.xml" Id="R79535997f3ce4f1e" /><Relationship Type="http://schemas.openxmlformats.org/officeDocument/2006/relationships/slide" Target="/ppt/slides/slide5.xml" Id="Rfbe1aa8e6af34a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27db6d9f94c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c8a5fe8b14094" /><Relationship Type="http://schemas.openxmlformats.org/officeDocument/2006/relationships/theme" Target="/ppt/slideMasters/theme/theme1.xml" Id="R4d838fc9562b41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4c8a5fe8b140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7b66891c74c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0d7f4c3ce4e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6091a20374e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4576ba4da4a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312b7180946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JØRG-FR ELLERTSEN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JØRG-FR ELLERTSEN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JØRG-FR ELLERTSEN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JØRG-FR ELLERTSEN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JØRG-FR ELLERTSEN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JØRG-FR ELLERTSEN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921 513 151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JØRG-FR ELLERTSEN AS</a:t>
            </a:r>
          </a:p>
        </p:txBody>
      </p:sp>
    </p:spTree>
  </p:cSld>
  <p:clrMapOvr>
    <a:masterClrMapping xmlns:a="http://schemas.openxmlformats.org/drawingml/2006/main"/>
  </p:clrMapOvr>
</p:sld>
</file>