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3a151ffba7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ae6e9430724982"/>
  </p:sldMasterIdLst>
  <p:sldIdLst>
    <p:sldId xmlns:r="http://schemas.openxmlformats.org/officeDocument/2006/relationships" id="256" r:id="Raa2bb3143f79479f"/>
    <p:sldId xmlns:r="http://schemas.openxmlformats.org/officeDocument/2006/relationships" id="257" r:id="R945c2f5aee2544cc"/>
    <p:sldId xmlns:r="http://schemas.openxmlformats.org/officeDocument/2006/relationships" id="258" r:id="R19a98d365a43460d"/>
    <p:sldId xmlns:r="http://schemas.openxmlformats.org/officeDocument/2006/relationships" id="259" r:id="Rcd0fff690b14414d"/>
    <p:sldId xmlns:r="http://schemas.openxmlformats.org/officeDocument/2006/relationships" id="260" r:id="R54f2dbead24c45cc"/>
    <p:sldId xmlns:r="http://schemas.openxmlformats.org/officeDocument/2006/relationships" id="261" r:id="Re310627dcdda4f0e"/>
    <p:sldId xmlns:r="http://schemas.openxmlformats.org/officeDocument/2006/relationships" id="262" r:id="Rbaa4e82af1fd4c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e6e9430724982" /><Relationship Type="http://schemas.openxmlformats.org/officeDocument/2006/relationships/slide" Target="/ppt/slides/slide1.xml" Id="Raa2bb3143f79479f" /><Relationship Type="http://schemas.openxmlformats.org/officeDocument/2006/relationships/slide" Target="/ppt/slides/slide2.xml" Id="R945c2f5aee2544cc" /><Relationship Type="http://schemas.openxmlformats.org/officeDocument/2006/relationships/slide" Target="/ppt/slides/slide3.xml" Id="R19a98d365a43460d" /><Relationship Type="http://schemas.openxmlformats.org/officeDocument/2006/relationships/slide" Target="/ppt/slides/slide4.xml" Id="Rcd0fff690b14414d" /><Relationship Type="http://schemas.openxmlformats.org/officeDocument/2006/relationships/slide" Target="/ppt/slides/slide5.xml" Id="R54f2dbead24c45cc" /><Relationship Type="http://schemas.openxmlformats.org/officeDocument/2006/relationships/slide" Target="/ppt/slides/slide6.xml" Id="Re310627dcdda4f0e" /><Relationship Type="http://schemas.openxmlformats.org/officeDocument/2006/relationships/slide" Target="/ppt/slides/slide7.xml" Id="Rbaa4e82af1fd4c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8ae67a71e4c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4ecbd5d1e4c53" /><Relationship Type="http://schemas.openxmlformats.org/officeDocument/2006/relationships/theme" Target="/ppt/slideMasters/theme/theme1.xml" Id="R07c99c13f89a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64ecbd5d1e4c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83460a3454b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59ed1fd2d4c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934be7f444e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75458138b47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9df3cab2644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07c916a764b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4bde14ec140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ROMSON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21 575 836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321 918 699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330 673 646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ROMSLO MORTEN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Helligbergvegen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8663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921 511 221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