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053ab30d2c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5fb9cc71324535"/>
  </p:sldMasterIdLst>
  <p:sldIdLst>
    <p:sldId xmlns:r="http://schemas.openxmlformats.org/officeDocument/2006/relationships" id="256" r:id="Reecc06e246874a28"/>
    <p:sldId xmlns:r="http://schemas.openxmlformats.org/officeDocument/2006/relationships" id="257" r:id="R75c3e59eb0ce47cd"/>
    <p:sldId xmlns:r="http://schemas.openxmlformats.org/officeDocument/2006/relationships" id="258" r:id="R0a1c052f73074c3b"/>
    <p:sldId xmlns:r="http://schemas.openxmlformats.org/officeDocument/2006/relationships" id="259" r:id="R8cc0c3f8f22144e1"/>
    <p:sldId xmlns:r="http://schemas.openxmlformats.org/officeDocument/2006/relationships" id="260" r:id="R62cdbe4477b04fb0"/>
    <p:sldId xmlns:r="http://schemas.openxmlformats.org/officeDocument/2006/relationships" id="261" r:id="R119d848be926429f"/>
    <p:sldId xmlns:r="http://schemas.openxmlformats.org/officeDocument/2006/relationships" id="262" r:id="R5bbd47c04c1f41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fb9cc71324535" /><Relationship Type="http://schemas.openxmlformats.org/officeDocument/2006/relationships/slide" Target="/ppt/slides/slide1.xml" Id="Reecc06e246874a28" /><Relationship Type="http://schemas.openxmlformats.org/officeDocument/2006/relationships/slide" Target="/ppt/slides/slide2.xml" Id="R75c3e59eb0ce47cd" /><Relationship Type="http://schemas.openxmlformats.org/officeDocument/2006/relationships/slide" Target="/ppt/slides/slide3.xml" Id="R0a1c052f73074c3b" /><Relationship Type="http://schemas.openxmlformats.org/officeDocument/2006/relationships/slide" Target="/ppt/slides/slide4.xml" Id="R8cc0c3f8f22144e1" /><Relationship Type="http://schemas.openxmlformats.org/officeDocument/2006/relationships/slide" Target="/ppt/slides/slide5.xml" Id="R62cdbe4477b04fb0" /><Relationship Type="http://schemas.openxmlformats.org/officeDocument/2006/relationships/slide" Target="/ppt/slides/slide6.xml" Id="R119d848be926429f" /><Relationship Type="http://schemas.openxmlformats.org/officeDocument/2006/relationships/slide" Target="/ppt/slides/slide7.xml" Id="R5bbd47c04c1f41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9c04f829b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c732321e14a58" /><Relationship Type="http://schemas.openxmlformats.org/officeDocument/2006/relationships/theme" Target="/ppt/slideMasters/theme/theme1.xml" Id="Radff11afcb1844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c732321e14a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70d79b37e47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629919ea6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a47b5a654a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aeb1f0ead40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f2aa7f54d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b8641a5f647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77c283c8541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MASKINENTREPRENØR STORHEI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STORHEI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MASKINENTREPRENØR STORHEI AS ble etablert [år] og holder til i Hægeland.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STORHEI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STORHEI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STORHEI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5 235 305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727 534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747 632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1 332 100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STORHEI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 ANDERS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 TOR ANDERS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STORHEI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Setesdalsvegen 853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4720 Hægeland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921 501 412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STORHEI AS</a:t>
            </a:r>
          </a:p>
        </p:txBody>
      </p:sp>
    </p:spTree>
  </p:cSld>
  <p:clrMapOvr>
    <a:masterClrMapping xmlns:a="http://schemas.openxmlformats.org/drawingml/2006/main"/>
  </p:clrMapOvr>
</p:sld>
</file>