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f9040df20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ae16c50384902"/>
  </p:sldMasterIdLst>
  <p:sldIdLst>
    <p:sldId xmlns:r="http://schemas.openxmlformats.org/officeDocument/2006/relationships" id="256" r:id="R7a0a9728255e4497"/>
    <p:sldId xmlns:r="http://schemas.openxmlformats.org/officeDocument/2006/relationships" id="257" r:id="R92c1d854e78d4f0b"/>
    <p:sldId xmlns:r="http://schemas.openxmlformats.org/officeDocument/2006/relationships" id="258" r:id="R81a3c3cccd244dde"/>
    <p:sldId xmlns:r="http://schemas.openxmlformats.org/officeDocument/2006/relationships" id="259" r:id="Rfee6a51d18c84c82"/>
    <p:sldId xmlns:r="http://schemas.openxmlformats.org/officeDocument/2006/relationships" id="260" r:id="R67f1ea3aa27b4ecc"/>
    <p:sldId xmlns:r="http://schemas.openxmlformats.org/officeDocument/2006/relationships" id="261" r:id="Rca8303f9f18a4192"/>
    <p:sldId xmlns:r="http://schemas.openxmlformats.org/officeDocument/2006/relationships" id="262" r:id="R42acddd70a9142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ae16c50384902" /><Relationship Type="http://schemas.openxmlformats.org/officeDocument/2006/relationships/slide" Target="/ppt/slides/slide1.xml" Id="R7a0a9728255e4497" /><Relationship Type="http://schemas.openxmlformats.org/officeDocument/2006/relationships/slide" Target="/ppt/slides/slide2.xml" Id="R92c1d854e78d4f0b" /><Relationship Type="http://schemas.openxmlformats.org/officeDocument/2006/relationships/slide" Target="/ppt/slides/slide3.xml" Id="R81a3c3cccd244dde" /><Relationship Type="http://schemas.openxmlformats.org/officeDocument/2006/relationships/slide" Target="/ppt/slides/slide4.xml" Id="Rfee6a51d18c84c82" /><Relationship Type="http://schemas.openxmlformats.org/officeDocument/2006/relationships/slide" Target="/ppt/slides/slide5.xml" Id="R67f1ea3aa27b4ecc" /><Relationship Type="http://schemas.openxmlformats.org/officeDocument/2006/relationships/slide" Target="/ppt/slides/slide6.xml" Id="Rca8303f9f18a4192" /><Relationship Type="http://schemas.openxmlformats.org/officeDocument/2006/relationships/slide" Target="/ppt/slides/slide7.xml" Id="R42acddd70a9142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ce8fd596b40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9d1cefbc04434" /><Relationship Type="http://schemas.openxmlformats.org/officeDocument/2006/relationships/theme" Target="/ppt/slideMasters/theme/theme1.xml" Id="R181280251cd4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9d1cefbc044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5bfc22efb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6d72bb9c649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cc8bbddd1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d1fe075cf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4759fa6f5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d342cbba44a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afef91167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FOSSEDAL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1 744 585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FOSSEDAL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921 500 459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FOSSEDAL AS</a:t>
            </a:r>
          </a:p>
        </p:txBody>
      </p:sp>
    </p:spTree>
  </p:cSld>
  <p:clrMapOvr>
    <a:masterClrMapping xmlns:a="http://schemas.openxmlformats.org/drawingml/2006/main"/>
  </p:clrMapOvr>
</p:sld>
</file>