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8c0e637049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c4be4fd534175"/>
  </p:sldMasterIdLst>
  <p:sldIdLst>
    <p:sldId xmlns:r="http://schemas.openxmlformats.org/officeDocument/2006/relationships" id="256" r:id="Rc81c8bbfb0494a90"/>
    <p:sldId xmlns:r="http://schemas.openxmlformats.org/officeDocument/2006/relationships" id="257" r:id="R52547d3fef784cda"/>
    <p:sldId xmlns:r="http://schemas.openxmlformats.org/officeDocument/2006/relationships" id="258" r:id="R889b710cb0e74bfb"/>
    <p:sldId xmlns:r="http://schemas.openxmlformats.org/officeDocument/2006/relationships" id="259" r:id="Rc0c3b6c5796d4c73"/>
    <p:sldId xmlns:r="http://schemas.openxmlformats.org/officeDocument/2006/relationships" id="260" r:id="R9c9b8e75acfd4c4f"/>
    <p:sldId xmlns:r="http://schemas.openxmlformats.org/officeDocument/2006/relationships" id="261" r:id="Rc74b79e2415f41c1"/>
    <p:sldId xmlns:r="http://schemas.openxmlformats.org/officeDocument/2006/relationships" id="262" r:id="R084e5ce085b4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c4be4fd534175" /><Relationship Type="http://schemas.openxmlformats.org/officeDocument/2006/relationships/slide" Target="/ppt/slides/slide1.xml" Id="Rc81c8bbfb0494a90" /><Relationship Type="http://schemas.openxmlformats.org/officeDocument/2006/relationships/slide" Target="/ppt/slides/slide2.xml" Id="R52547d3fef784cda" /><Relationship Type="http://schemas.openxmlformats.org/officeDocument/2006/relationships/slide" Target="/ppt/slides/slide3.xml" Id="R889b710cb0e74bfb" /><Relationship Type="http://schemas.openxmlformats.org/officeDocument/2006/relationships/slide" Target="/ppt/slides/slide4.xml" Id="Rc0c3b6c5796d4c73" /><Relationship Type="http://schemas.openxmlformats.org/officeDocument/2006/relationships/slide" Target="/ppt/slides/slide5.xml" Id="R9c9b8e75acfd4c4f" /><Relationship Type="http://schemas.openxmlformats.org/officeDocument/2006/relationships/slide" Target="/ppt/slides/slide6.xml" Id="Rc74b79e2415f41c1" /><Relationship Type="http://schemas.openxmlformats.org/officeDocument/2006/relationships/slide" Target="/ppt/slides/slide7.xml" Id="R084e5ce085b4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e5adda6ad43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1b5a623664126" /><Relationship Type="http://schemas.openxmlformats.org/officeDocument/2006/relationships/theme" Target="/ppt/slideMasters/theme/theme1.xml" Id="R269f4c35710847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81b5a6236641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3a842887d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b7d60793e46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9b4fa000e46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a7ad9502a43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4ca3f971844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a8868cafc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c59a9201f4b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LOKÈ 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LOKÈ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LOKÈ FISK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LOKÈ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LOKÈ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LOKÈ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1 240 990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147 319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596 537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1 123 326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LOKÈ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TOR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LOKÈ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Skrovnesvegen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921 486 448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LOKÈ FISK AS</a:t>
            </a:r>
          </a:p>
        </p:txBody>
      </p:sp>
    </p:spTree>
  </p:cSld>
  <p:clrMapOvr>
    <a:masterClrMapping xmlns:a="http://schemas.openxmlformats.org/drawingml/2006/main"/>
  </p:clrMapOvr>
</p:sld>
</file>