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81db6af81a4a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50377ce0f74623"/>
  </p:sldMasterIdLst>
  <p:sldIdLst>
    <p:sldId xmlns:r="http://schemas.openxmlformats.org/officeDocument/2006/relationships" id="256" r:id="R1dcd40fbbee44f5b"/>
    <p:sldId xmlns:r="http://schemas.openxmlformats.org/officeDocument/2006/relationships" id="257" r:id="R32596348da384101"/>
    <p:sldId xmlns:r="http://schemas.openxmlformats.org/officeDocument/2006/relationships" id="258" r:id="Rd3d85cd077734a1f"/>
    <p:sldId xmlns:r="http://schemas.openxmlformats.org/officeDocument/2006/relationships" id="259" r:id="Re08b38aef2fa4596"/>
    <p:sldId xmlns:r="http://schemas.openxmlformats.org/officeDocument/2006/relationships" id="260" r:id="R5e476315bd284aa4"/>
    <p:sldId xmlns:r="http://schemas.openxmlformats.org/officeDocument/2006/relationships" id="261" r:id="R90bc539bea344804"/>
    <p:sldId xmlns:r="http://schemas.openxmlformats.org/officeDocument/2006/relationships" id="262" r:id="R6c6a30a65fe543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50377ce0f74623" /><Relationship Type="http://schemas.openxmlformats.org/officeDocument/2006/relationships/slide" Target="/ppt/slides/slide1.xml" Id="R1dcd40fbbee44f5b" /><Relationship Type="http://schemas.openxmlformats.org/officeDocument/2006/relationships/slide" Target="/ppt/slides/slide2.xml" Id="R32596348da384101" /><Relationship Type="http://schemas.openxmlformats.org/officeDocument/2006/relationships/slide" Target="/ppt/slides/slide3.xml" Id="Rd3d85cd077734a1f" /><Relationship Type="http://schemas.openxmlformats.org/officeDocument/2006/relationships/slide" Target="/ppt/slides/slide4.xml" Id="Re08b38aef2fa4596" /><Relationship Type="http://schemas.openxmlformats.org/officeDocument/2006/relationships/slide" Target="/ppt/slides/slide5.xml" Id="R5e476315bd284aa4" /><Relationship Type="http://schemas.openxmlformats.org/officeDocument/2006/relationships/slide" Target="/ppt/slides/slide6.xml" Id="R90bc539bea344804" /><Relationship Type="http://schemas.openxmlformats.org/officeDocument/2006/relationships/slide" Target="/ppt/slides/slide7.xml" Id="R6c6a30a65fe543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b14dcc4fee43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44410ca2546ab" /><Relationship Type="http://schemas.openxmlformats.org/officeDocument/2006/relationships/theme" Target="/ppt/slideMasters/theme/theme1.xml" Id="R46520b95d11342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744410ca2546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0a0ece7364b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13fcbdfd142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a44dba17247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a51e01e2740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cea25220b4d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f4017a6a848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679d5f78d4f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124 800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−149 623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−284 501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201 323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LYNGBØ KARL OLE DAVIKNES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921 486 367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 SERVICE AS</a:t>
            </a:r>
          </a:p>
        </p:txBody>
      </p:sp>
    </p:spTree>
  </p:cSld>
  <p:clrMapOvr>
    <a:masterClrMapping xmlns:a="http://schemas.openxmlformats.org/drawingml/2006/main"/>
  </p:clrMapOvr>
</p:sld>
</file>