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62dc931dc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4b28f12364d79"/>
  </p:sldMasterIdLst>
  <p:sldIdLst>
    <p:sldId xmlns:r="http://schemas.openxmlformats.org/officeDocument/2006/relationships" id="256" r:id="Rd62f0ee5a2464e23"/>
    <p:sldId xmlns:r="http://schemas.openxmlformats.org/officeDocument/2006/relationships" id="257" r:id="R308a4db875a44653"/>
    <p:sldId xmlns:r="http://schemas.openxmlformats.org/officeDocument/2006/relationships" id="258" r:id="R1c8c44295add4403"/>
    <p:sldId xmlns:r="http://schemas.openxmlformats.org/officeDocument/2006/relationships" id="259" r:id="R470458574cea4031"/>
    <p:sldId xmlns:r="http://schemas.openxmlformats.org/officeDocument/2006/relationships" id="260" r:id="Ra1c385299e2546a6"/>
    <p:sldId xmlns:r="http://schemas.openxmlformats.org/officeDocument/2006/relationships" id="261" r:id="R223da12be3bb48bc"/>
    <p:sldId xmlns:r="http://schemas.openxmlformats.org/officeDocument/2006/relationships" id="262" r:id="Re50f3dacfd5249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4b28f12364d79" /><Relationship Type="http://schemas.openxmlformats.org/officeDocument/2006/relationships/slide" Target="/ppt/slides/slide1.xml" Id="Rd62f0ee5a2464e23" /><Relationship Type="http://schemas.openxmlformats.org/officeDocument/2006/relationships/slide" Target="/ppt/slides/slide2.xml" Id="R308a4db875a44653" /><Relationship Type="http://schemas.openxmlformats.org/officeDocument/2006/relationships/slide" Target="/ppt/slides/slide3.xml" Id="R1c8c44295add4403" /><Relationship Type="http://schemas.openxmlformats.org/officeDocument/2006/relationships/slide" Target="/ppt/slides/slide4.xml" Id="R470458574cea4031" /><Relationship Type="http://schemas.openxmlformats.org/officeDocument/2006/relationships/slide" Target="/ppt/slides/slide5.xml" Id="Ra1c385299e2546a6" /><Relationship Type="http://schemas.openxmlformats.org/officeDocument/2006/relationships/slide" Target="/ppt/slides/slide6.xml" Id="R223da12be3bb48bc" /><Relationship Type="http://schemas.openxmlformats.org/officeDocument/2006/relationships/slide" Target="/ppt/slides/slide7.xml" Id="Re50f3dacfd5249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ff170a66e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221369764a71" /><Relationship Type="http://schemas.openxmlformats.org/officeDocument/2006/relationships/theme" Target="/ppt/slideMasters/theme/theme1.xml" Id="R0771e76189c3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422136976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229ee9a89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fb36e347b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f0bf123bd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e27c6077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529a7a0f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96a17956444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c1d4532a2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SAGGRENDA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SAGGRENDA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SOMMERSTAD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