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b9e2e7933546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33224a1a574ed7"/>
  </p:sldMasterIdLst>
  <p:sldIdLst>
    <p:sldId xmlns:r="http://schemas.openxmlformats.org/officeDocument/2006/relationships" id="256" r:id="R7bd389d2049f48c1"/>
    <p:sldId xmlns:r="http://schemas.openxmlformats.org/officeDocument/2006/relationships" id="257" r:id="Re832d6117b9c4725"/>
    <p:sldId xmlns:r="http://schemas.openxmlformats.org/officeDocument/2006/relationships" id="258" r:id="R728b8819c2e04cd3"/>
    <p:sldId xmlns:r="http://schemas.openxmlformats.org/officeDocument/2006/relationships" id="259" r:id="R34becc1e9f48415a"/>
    <p:sldId xmlns:r="http://schemas.openxmlformats.org/officeDocument/2006/relationships" id="260" r:id="R14269563fb85493e"/>
    <p:sldId xmlns:r="http://schemas.openxmlformats.org/officeDocument/2006/relationships" id="261" r:id="R181bb7b1450c49db"/>
    <p:sldId xmlns:r="http://schemas.openxmlformats.org/officeDocument/2006/relationships" id="262" r:id="R84c4099228d04b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33224a1a574ed7" /><Relationship Type="http://schemas.openxmlformats.org/officeDocument/2006/relationships/slide" Target="/ppt/slides/slide1.xml" Id="R7bd389d2049f48c1" /><Relationship Type="http://schemas.openxmlformats.org/officeDocument/2006/relationships/slide" Target="/ppt/slides/slide2.xml" Id="Re832d6117b9c4725" /><Relationship Type="http://schemas.openxmlformats.org/officeDocument/2006/relationships/slide" Target="/ppt/slides/slide3.xml" Id="R728b8819c2e04cd3" /><Relationship Type="http://schemas.openxmlformats.org/officeDocument/2006/relationships/slide" Target="/ppt/slides/slide4.xml" Id="R34becc1e9f48415a" /><Relationship Type="http://schemas.openxmlformats.org/officeDocument/2006/relationships/slide" Target="/ppt/slides/slide5.xml" Id="R14269563fb85493e" /><Relationship Type="http://schemas.openxmlformats.org/officeDocument/2006/relationships/slide" Target="/ppt/slides/slide6.xml" Id="R181bb7b1450c49db" /><Relationship Type="http://schemas.openxmlformats.org/officeDocument/2006/relationships/slide" Target="/ppt/slides/slide7.xml" Id="R84c4099228d04b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48f9e6e424e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edb5deebd4ee1" /><Relationship Type="http://schemas.openxmlformats.org/officeDocument/2006/relationships/theme" Target="/ppt/slideMasters/theme/theme1.xml" Id="Raec6cc584e7b45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cedb5deebd4e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627fc4a5941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6efa7430144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4745023d64e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ec0e7bfba43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0740b8ad74d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5003eba5f4f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d1751a3e1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 HERO PIZZA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PIZZA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3 069 494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INVEST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LA BELLE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 HERO TORG AS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ÖNEN FERHAN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BERGGÅRD LARS KRISTOFFER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Tryggvasons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 HERO PIZZA AS</a:t>
            </a:r>
          </a:p>
        </p:txBody>
      </p:sp>
    </p:spTree>
  </p:cSld>
  <p:clrMapOvr>
    <a:masterClrMapping xmlns:a="http://schemas.openxmlformats.org/drawingml/2006/main"/>
  </p:clrMapOvr>
</p:sld>
</file>