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01526dd69243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20f34f4c34634"/>
  </p:sldMasterIdLst>
  <p:sldIdLst>
    <p:sldId xmlns:r="http://schemas.openxmlformats.org/officeDocument/2006/relationships" id="256" r:id="R38190edd04f0438d"/>
    <p:sldId xmlns:r="http://schemas.openxmlformats.org/officeDocument/2006/relationships" id="257" r:id="R13f845828e1043a8"/>
    <p:sldId xmlns:r="http://schemas.openxmlformats.org/officeDocument/2006/relationships" id="258" r:id="R1593e134fb8d4b37"/>
    <p:sldId xmlns:r="http://schemas.openxmlformats.org/officeDocument/2006/relationships" id="259" r:id="R69384b2d5e4f4c65"/>
    <p:sldId xmlns:r="http://schemas.openxmlformats.org/officeDocument/2006/relationships" id="260" r:id="Ra775b4babe7748a4"/>
    <p:sldId xmlns:r="http://schemas.openxmlformats.org/officeDocument/2006/relationships" id="261" r:id="Ref27b0b81e44430e"/>
    <p:sldId xmlns:r="http://schemas.openxmlformats.org/officeDocument/2006/relationships" id="262" r:id="R92ed167c7e7447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20f34f4c34634" /><Relationship Type="http://schemas.openxmlformats.org/officeDocument/2006/relationships/slide" Target="/ppt/slides/slide1.xml" Id="R38190edd04f0438d" /><Relationship Type="http://schemas.openxmlformats.org/officeDocument/2006/relationships/slide" Target="/ppt/slides/slide2.xml" Id="R13f845828e1043a8" /><Relationship Type="http://schemas.openxmlformats.org/officeDocument/2006/relationships/slide" Target="/ppt/slides/slide3.xml" Id="R1593e134fb8d4b37" /><Relationship Type="http://schemas.openxmlformats.org/officeDocument/2006/relationships/slide" Target="/ppt/slides/slide4.xml" Id="R69384b2d5e4f4c65" /><Relationship Type="http://schemas.openxmlformats.org/officeDocument/2006/relationships/slide" Target="/ppt/slides/slide5.xml" Id="Ra775b4babe7748a4" /><Relationship Type="http://schemas.openxmlformats.org/officeDocument/2006/relationships/slide" Target="/ppt/slides/slide6.xml" Id="Ref27b0b81e44430e" /><Relationship Type="http://schemas.openxmlformats.org/officeDocument/2006/relationships/slide" Target="/ppt/slides/slide7.xml" Id="R92ed167c7e7447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4f2b2d01e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7708b0993484e" /><Relationship Type="http://schemas.openxmlformats.org/officeDocument/2006/relationships/theme" Target="/ppt/slideMasters/theme/theme1.xml" Id="R612587fac63248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b7708b0993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3e3481265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23671cfc4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e5bf2edc042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3dba86e21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35f551c0d4f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e60b74e4d4b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4e3fc0776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GULSETVEIEN 80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GULSETVEIEN 80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1 114 114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3 186 137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7 960 938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 CAPITAL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Colletts veg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921 483 597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GULSETVEIEN 80 AS</a:t>
            </a:r>
          </a:p>
        </p:txBody>
      </p:sp>
    </p:spTree>
  </p:cSld>
  <p:clrMapOvr>
    <a:masterClrMapping xmlns:a="http://schemas.openxmlformats.org/drawingml/2006/main"/>
  </p:clrMapOvr>
</p:sld>
</file>