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7753821af2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f16ae345c417d"/>
  </p:sldMasterIdLst>
  <p:sldIdLst>
    <p:sldId xmlns:r="http://schemas.openxmlformats.org/officeDocument/2006/relationships" id="256" r:id="Ra4c5e31762eb4db0"/>
    <p:sldId xmlns:r="http://schemas.openxmlformats.org/officeDocument/2006/relationships" id="257" r:id="Racbb8a9f16c943f1"/>
    <p:sldId xmlns:r="http://schemas.openxmlformats.org/officeDocument/2006/relationships" id="258" r:id="R814b55f1ef264bed"/>
    <p:sldId xmlns:r="http://schemas.openxmlformats.org/officeDocument/2006/relationships" id="259" r:id="R332f9fee38324869"/>
    <p:sldId xmlns:r="http://schemas.openxmlformats.org/officeDocument/2006/relationships" id="260" r:id="Re6dd9d07bec942ec"/>
    <p:sldId xmlns:r="http://schemas.openxmlformats.org/officeDocument/2006/relationships" id="261" r:id="R145a33f51f904551"/>
    <p:sldId xmlns:r="http://schemas.openxmlformats.org/officeDocument/2006/relationships" id="262" r:id="Rbcb92f96d9ca47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f16ae345c417d" /><Relationship Type="http://schemas.openxmlformats.org/officeDocument/2006/relationships/slide" Target="/ppt/slides/slide1.xml" Id="Ra4c5e31762eb4db0" /><Relationship Type="http://schemas.openxmlformats.org/officeDocument/2006/relationships/slide" Target="/ppt/slides/slide2.xml" Id="Racbb8a9f16c943f1" /><Relationship Type="http://schemas.openxmlformats.org/officeDocument/2006/relationships/slide" Target="/ppt/slides/slide3.xml" Id="R814b55f1ef264bed" /><Relationship Type="http://schemas.openxmlformats.org/officeDocument/2006/relationships/slide" Target="/ppt/slides/slide4.xml" Id="R332f9fee38324869" /><Relationship Type="http://schemas.openxmlformats.org/officeDocument/2006/relationships/slide" Target="/ppt/slides/slide5.xml" Id="Re6dd9d07bec942ec" /><Relationship Type="http://schemas.openxmlformats.org/officeDocument/2006/relationships/slide" Target="/ppt/slides/slide6.xml" Id="R145a33f51f904551" /><Relationship Type="http://schemas.openxmlformats.org/officeDocument/2006/relationships/slide" Target="/ppt/slides/slide7.xml" Id="Rbcb92f96d9ca47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7ef80149f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e77642fd4aef" /><Relationship Type="http://schemas.openxmlformats.org/officeDocument/2006/relationships/theme" Target="/ppt/slideMasters/theme/theme1.xml" Id="R44eb4d8432c243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b0e77642fd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5e15fdb2741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39876650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bc0abc03b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9f309c23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04d0973ff48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63065e212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d344e11b4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HØYRES 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HØYRES HUS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24 006 697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15 887 144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7 919 299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11 904 146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392 744 629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jag@zenith-eiendom.no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921 481 608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HØYRES HUS</a:t>
            </a:r>
          </a:p>
        </p:txBody>
      </p:sp>
    </p:spTree>
  </p:cSld>
  <p:clrMapOvr>
    <a:masterClrMapping xmlns:a="http://schemas.openxmlformats.org/drawingml/2006/main"/>
  </p:clrMapOvr>
</p:sld>
</file>