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8c33e59f78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96f7f1b4114a88"/>
  </p:sldMasterIdLst>
  <p:sldIdLst>
    <p:sldId xmlns:r="http://schemas.openxmlformats.org/officeDocument/2006/relationships" id="256" r:id="R50717f9171184176"/>
    <p:sldId xmlns:r="http://schemas.openxmlformats.org/officeDocument/2006/relationships" id="257" r:id="Rfd5ec12bf30d43c4"/>
    <p:sldId xmlns:r="http://schemas.openxmlformats.org/officeDocument/2006/relationships" id="258" r:id="R83b6a731e3554878"/>
    <p:sldId xmlns:r="http://schemas.openxmlformats.org/officeDocument/2006/relationships" id="259" r:id="R8e444a6f42674c4f"/>
    <p:sldId xmlns:r="http://schemas.openxmlformats.org/officeDocument/2006/relationships" id="260" r:id="R0d17f6bbc9c544ee"/>
    <p:sldId xmlns:r="http://schemas.openxmlformats.org/officeDocument/2006/relationships" id="261" r:id="R498178a5120a4ff9"/>
    <p:sldId xmlns:r="http://schemas.openxmlformats.org/officeDocument/2006/relationships" id="262" r:id="Rfc8dffe4215b48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6f7f1b4114a88" /><Relationship Type="http://schemas.openxmlformats.org/officeDocument/2006/relationships/slide" Target="/ppt/slides/slide1.xml" Id="R50717f9171184176" /><Relationship Type="http://schemas.openxmlformats.org/officeDocument/2006/relationships/slide" Target="/ppt/slides/slide2.xml" Id="Rfd5ec12bf30d43c4" /><Relationship Type="http://schemas.openxmlformats.org/officeDocument/2006/relationships/slide" Target="/ppt/slides/slide3.xml" Id="R83b6a731e3554878" /><Relationship Type="http://schemas.openxmlformats.org/officeDocument/2006/relationships/slide" Target="/ppt/slides/slide4.xml" Id="R8e444a6f42674c4f" /><Relationship Type="http://schemas.openxmlformats.org/officeDocument/2006/relationships/slide" Target="/ppt/slides/slide5.xml" Id="R0d17f6bbc9c544ee" /><Relationship Type="http://schemas.openxmlformats.org/officeDocument/2006/relationships/slide" Target="/ppt/slides/slide6.xml" Id="R498178a5120a4ff9" /><Relationship Type="http://schemas.openxmlformats.org/officeDocument/2006/relationships/slide" Target="/ppt/slides/slide7.xml" Id="Rfc8dffe4215b48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6e1bea9c974b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6f68ae9334432" /><Relationship Type="http://schemas.openxmlformats.org/officeDocument/2006/relationships/theme" Target="/ppt/slideMasters/theme/theme1.xml" Id="Rf51065949b4c43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36f68ae933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07f544e9d44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24c839d2145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896de794d4a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646fd3ea445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3711d441a4c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29db0d3b44f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7ec8b88d43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TREBETONG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5 387 999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19 872 531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22 737 077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SHANKIA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Melhusvegen 720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921 481 349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TREBETONG AS</a:t>
            </a:r>
          </a:p>
        </p:txBody>
      </p:sp>
    </p:spTree>
  </p:cSld>
  <p:clrMapOvr>
    <a:masterClrMapping xmlns:a="http://schemas.openxmlformats.org/drawingml/2006/main"/>
  </p:clrMapOvr>
</p:sld>
</file>