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99f3dcc16f42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e716d515aa4218"/>
  </p:sldMasterIdLst>
  <p:sldIdLst>
    <p:sldId xmlns:r="http://schemas.openxmlformats.org/officeDocument/2006/relationships" id="256" r:id="R198ca1e49cde410b"/>
    <p:sldId xmlns:r="http://schemas.openxmlformats.org/officeDocument/2006/relationships" id="257" r:id="R2c301ba66cdd41a1"/>
    <p:sldId xmlns:r="http://schemas.openxmlformats.org/officeDocument/2006/relationships" id="258" r:id="Re1976642f3434ab2"/>
    <p:sldId xmlns:r="http://schemas.openxmlformats.org/officeDocument/2006/relationships" id="259" r:id="Rb430cd01420d451d"/>
    <p:sldId xmlns:r="http://schemas.openxmlformats.org/officeDocument/2006/relationships" id="260" r:id="Re135cad845674cd2"/>
    <p:sldId xmlns:r="http://schemas.openxmlformats.org/officeDocument/2006/relationships" id="261" r:id="Ra9f67edaf3f4410b"/>
    <p:sldId xmlns:r="http://schemas.openxmlformats.org/officeDocument/2006/relationships" id="262" r:id="Rd85d7e963cd749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716d515aa4218" /><Relationship Type="http://schemas.openxmlformats.org/officeDocument/2006/relationships/slide" Target="/ppt/slides/slide1.xml" Id="R198ca1e49cde410b" /><Relationship Type="http://schemas.openxmlformats.org/officeDocument/2006/relationships/slide" Target="/ppt/slides/slide2.xml" Id="R2c301ba66cdd41a1" /><Relationship Type="http://schemas.openxmlformats.org/officeDocument/2006/relationships/slide" Target="/ppt/slides/slide3.xml" Id="Re1976642f3434ab2" /><Relationship Type="http://schemas.openxmlformats.org/officeDocument/2006/relationships/slide" Target="/ppt/slides/slide4.xml" Id="Rb430cd01420d451d" /><Relationship Type="http://schemas.openxmlformats.org/officeDocument/2006/relationships/slide" Target="/ppt/slides/slide5.xml" Id="Re135cad845674cd2" /><Relationship Type="http://schemas.openxmlformats.org/officeDocument/2006/relationships/slide" Target="/ppt/slides/slide6.xml" Id="Ra9f67edaf3f4410b" /><Relationship Type="http://schemas.openxmlformats.org/officeDocument/2006/relationships/slide" Target="/ppt/slides/slide7.xml" Id="Rd85d7e963cd749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de35ed4984d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b79a4769a441a" /><Relationship Type="http://schemas.openxmlformats.org/officeDocument/2006/relationships/theme" Target="/ppt/slideMasters/theme/theme1.xml" Id="Rc577edc0b86644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db79a4769a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3a2c9828444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bdd2aae384a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3fe725e4247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737d3934e4b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a90ff4e04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4cc7e40464b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8ba9434e146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SLATE NORWEGIAN RE (WSC)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SLATE NORWEGIAN RE (WSC)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SLATE NORWEGIAN RE (WSC)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SLATE NORWEGIAN RE (WSC)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SLATE NORWEGIAN RE (WSC)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SLATE NORWEGIAN RE (WSC)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83 146 009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37 183 115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−22 117 564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729 699 486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1 365 458 116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SLATE NORWEGIAN RE (WSC)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AIRPORT CITY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SLATE NORWEGIAN RE (WSC)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Beddingen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921 480 784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SLATE NORWEGIAN RE (WSC) AS</a:t>
            </a:r>
          </a:p>
        </p:txBody>
      </p:sp>
    </p:spTree>
  </p:cSld>
  <p:clrMapOvr>
    <a:masterClrMapping xmlns:a="http://schemas.openxmlformats.org/drawingml/2006/main"/>
  </p:clrMapOvr>
</p:sld>
</file>