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a3d2e2434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982c23e5041c5"/>
  </p:sldMasterIdLst>
  <p:sldIdLst>
    <p:sldId xmlns:r="http://schemas.openxmlformats.org/officeDocument/2006/relationships" id="256" r:id="Rb69a615c4cad4dcf"/>
    <p:sldId xmlns:r="http://schemas.openxmlformats.org/officeDocument/2006/relationships" id="257" r:id="R7540d02f98e643e3"/>
    <p:sldId xmlns:r="http://schemas.openxmlformats.org/officeDocument/2006/relationships" id="258" r:id="R602af79df7fe46f2"/>
    <p:sldId xmlns:r="http://schemas.openxmlformats.org/officeDocument/2006/relationships" id="259" r:id="R05762bdf8ea04817"/>
    <p:sldId xmlns:r="http://schemas.openxmlformats.org/officeDocument/2006/relationships" id="260" r:id="Re85df0afe6ed4bc3"/>
    <p:sldId xmlns:r="http://schemas.openxmlformats.org/officeDocument/2006/relationships" id="261" r:id="R3f8fce65d8ee42d3"/>
    <p:sldId xmlns:r="http://schemas.openxmlformats.org/officeDocument/2006/relationships" id="262" r:id="R917c10d3ef54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982c23e5041c5" /><Relationship Type="http://schemas.openxmlformats.org/officeDocument/2006/relationships/slide" Target="/ppt/slides/slide1.xml" Id="Rb69a615c4cad4dcf" /><Relationship Type="http://schemas.openxmlformats.org/officeDocument/2006/relationships/slide" Target="/ppt/slides/slide2.xml" Id="R7540d02f98e643e3" /><Relationship Type="http://schemas.openxmlformats.org/officeDocument/2006/relationships/slide" Target="/ppt/slides/slide3.xml" Id="R602af79df7fe46f2" /><Relationship Type="http://schemas.openxmlformats.org/officeDocument/2006/relationships/slide" Target="/ppt/slides/slide4.xml" Id="R05762bdf8ea04817" /><Relationship Type="http://schemas.openxmlformats.org/officeDocument/2006/relationships/slide" Target="/ppt/slides/slide5.xml" Id="Re85df0afe6ed4bc3" /><Relationship Type="http://schemas.openxmlformats.org/officeDocument/2006/relationships/slide" Target="/ppt/slides/slide6.xml" Id="R3f8fce65d8ee42d3" /><Relationship Type="http://schemas.openxmlformats.org/officeDocument/2006/relationships/slide" Target="/ppt/slides/slide7.xml" Id="R917c10d3ef54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f7ee54fb048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7d4155f24e37" /><Relationship Type="http://schemas.openxmlformats.org/officeDocument/2006/relationships/theme" Target="/ppt/slideMasters/theme/theme1.xml" Id="Rb5dbcc3dba33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d7d4155f2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5c77672e4f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ca267e44a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720ea3072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f491cf21a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5e2c861c34e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39219bae24a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572d4614c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LANGUAGE SCHOOL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LANGUAGE SCHOOL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730 379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359 889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JAN ERIK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921 480 148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LANGUAGE SCHOOL AS</a:t>
            </a:r>
          </a:p>
        </p:txBody>
      </p:sp>
    </p:spTree>
  </p:cSld>
  <p:clrMapOvr>
    <a:masterClrMapping xmlns:a="http://schemas.openxmlformats.org/drawingml/2006/main"/>
  </p:clrMapOvr>
</p:sld>
</file>