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d1b97052547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a250b56a4467d"/>
  </p:sldMasterIdLst>
  <p:sldIdLst>
    <p:sldId xmlns:r="http://schemas.openxmlformats.org/officeDocument/2006/relationships" id="256" r:id="Rc218f8ea20b943d3"/>
    <p:sldId xmlns:r="http://schemas.openxmlformats.org/officeDocument/2006/relationships" id="257" r:id="Rb3decdf5b8aa49e5"/>
    <p:sldId xmlns:r="http://schemas.openxmlformats.org/officeDocument/2006/relationships" id="258" r:id="R75bc2773a51543b2"/>
    <p:sldId xmlns:r="http://schemas.openxmlformats.org/officeDocument/2006/relationships" id="259" r:id="Rd2e21bdbd20f4243"/>
    <p:sldId xmlns:r="http://schemas.openxmlformats.org/officeDocument/2006/relationships" id="260" r:id="R82bb761219fb420b"/>
    <p:sldId xmlns:r="http://schemas.openxmlformats.org/officeDocument/2006/relationships" id="261" r:id="R11beb90627724198"/>
    <p:sldId xmlns:r="http://schemas.openxmlformats.org/officeDocument/2006/relationships" id="262" r:id="R8aa1594fbc41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a250b56a4467d" /><Relationship Type="http://schemas.openxmlformats.org/officeDocument/2006/relationships/slide" Target="/ppt/slides/slide1.xml" Id="Rc218f8ea20b943d3" /><Relationship Type="http://schemas.openxmlformats.org/officeDocument/2006/relationships/slide" Target="/ppt/slides/slide2.xml" Id="Rb3decdf5b8aa49e5" /><Relationship Type="http://schemas.openxmlformats.org/officeDocument/2006/relationships/slide" Target="/ppt/slides/slide3.xml" Id="R75bc2773a51543b2" /><Relationship Type="http://schemas.openxmlformats.org/officeDocument/2006/relationships/slide" Target="/ppt/slides/slide4.xml" Id="Rd2e21bdbd20f4243" /><Relationship Type="http://schemas.openxmlformats.org/officeDocument/2006/relationships/slide" Target="/ppt/slides/slide5.xml" Id="R82bb761219fb420b" /><Relationship Type="http://schemas.openxmlformats.org/officeDocument/2006/relationships/slide" Target="/ppt/slides/slide6.xml" Id="R11beb90627724198" /><Relationship Type="http://schemas.openxmlformats.org/officeDocument/2006/relationships/slide" Target="/ppt/slides/slide7.xml" Id="R8aa1594fbc41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ac40c9627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0a975b4d4406f" /><Relationship Type="http://schemas.openxmlformats.org/officeDocument/2006/relationships/theme" Target="/ppt/slideMasters/theme/theme1.xml" Id="Ra53c61fad3a4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0a975b4d4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b0ef062dc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c18a93ef1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d4a3bf87f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f09896160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cfa54d8bd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78be1d2d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13e42c56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HUMLETECH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HUMLETECH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HUMLEN NIKLAS HJERTØ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HUMLETECH AS</a:t>
            </a:r>
          </a:p>
        </p:txBody>
      </p:sp>
    </p:spTree>
  </p:cSld>
  <p:clrMapOvr>
    <a:masterClrMapping xmlns:a="http://schemas.openxmlformats.org/drawingml/2006/main"/>
  </p:clrMapOvr>
</p:sld>
</file>