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c2f11746c944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5044c4bd9f4f1c"/>
  </p:sldMasterIdLst>
  <p:sldIdLst>
    <p:sldId xmlns:r="http://schemas.openxmlformats.org/officeDocument/2006/relationships" id="256" r:id="R864a8007eb0e43f6"/>
    <p:sldId xmlns:r="http://schemas.openxmlformats.org/officeDocument/2006/relationships" id="257" r:id="R9c84cbc3dd2043ce"/>
    <p:sldId xmlns:r="http://schemas.openxmlformats.org/officeDocument/2006/relationships" id="258" r:id="Rdf1824cf854540bc"/>
    <p:sldId xmlns:r="http://schemas.openxmlformats.org/officeDocument/2006/relationships" id="259" r:id="R191540b5631944bd"/>
    <p:sldId xmlns:r="http://schemas.openxmlformats.org/officeDocument/2006/relationships" id="260" r:id="Rf7f8b137fef549bc"/>
    <p:sldId xmlns:r="http://schemas.openxmlformats.org/officeDocument/2006/relationships" id="261" r:id="R4966815cf6684844"/>
    <p:sldId xmlns:r="http://schemas.openxmlformats.org/officeDocument/2006/relationships" id="262" r:id="R543733cb6b9f45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044c4bd9f4f1c" /><Relationship Type="http://schemas.openxmlformats.org/officeDocument/2006/relationships/slide" Target="/ppt/slides/slide1.xml" Id="R864a8007eb0e43f6" /><Relationship Type="http://schemas.openxmlformats.org/officeDocument/2006/relationships/slide" Target="/ppt/slides/slide2.xml" Id="R9c84cbc3dd2043ce" /><Relationship Type="http://schemas.openxmlformats.org/officeDocument/2006/relationships/slide" Target="/ppt/slides/slide3.xml" Id="Rdf1824cf854540bc" /><Relationship Type="http://schemas.openxmlformats.org/officeDocument/2006/relationships/slide" Target="/ppt/slides/slide4.xml" Id="R191540b5631944bd" /><Relationship Type="http://schemas.openxmlformats.org/officeDocument/2006/relationships/slide" Target="/ppt/slides/slide5.xml" Id="Rf7f8b137fef549bc" /><Relationship Type="http://schemas.openxmlformats.org/officeDocument/2006/relationships/slide" Target="/ppt/slides/slide6.xml" Id="R4966815cf6684844" /><Relationship Type="http://schemas.openxmlformats.org/officeDocument/2006/relationships/slide" Target="/ppt/slides/slide7.xml" Id="R543733cb6b9f45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bc481af09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7d9542e1e42fe" /><Relationship Type="http://schemas.openxmlformats.org/officeDocument/2006/relationships/theme" Target="/ppt/slideMasters/theme/theme1.xml" Id="R58d656646eab4e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27d9542e1e42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36e80f81d41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8063a324644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72d1dc8d342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f81d95cc34e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f021df1f74e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3b2870a934b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1c1922b4e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GANGES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GANGES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SEGROV HELGE NIKOLAI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921 476 396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