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a9f7608647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08e960b154a59"/>
  </p:sldMasterIdLst>
  <p:sldIdLst>
    <p:sldId xmlns:r="http://schemas.openxmlformats.org/officeDocument/2006/relationships" id="256" r:id="R61604b291b23437b"/>
    <p:sldId xmlns:r="http://schemas.openxmlformats.org/officeDocument/2006/relationships" id="257" r:id="R636e7a3fd2214251"/>
    <p:sldId xmlns:r="http://schemas.openxmlformats.org/officeDocument/2006/relationships" id="258" r:id="R5ab3fafd534d408a"/>
    <p:sldId xmlns:r="http://schemas.openxmlformats.org/officeDocument/2006/relationships" id="259" r:id="Rd51b4b0d3780463b"/>
    <p:sldId xmlns:r="http://schemas.openxmlformats.org/officeDocument/2006/relationships" id="260" r:id="Rec61191d2aee4f11"/>
    <p:sldId xmlns:r="http://schemas.openxmlformats.org/officeDocument/2006/relationships" id="261" r:id="Rc72b89452b7f4b06"/>
    <p:sldId xmlns:r="http://schemas.openxmlformats.org/officeDocument/2006/relationships" id="262" r:id="Rde4d42feb0a04a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08e960b154a59" /><Relationship Type="http://schemas.openxmlformats.org/officeDocument/2006/relationships/slide" Target="/ppt/slides/slide1.xml" Id="R61604b291b23437b" /><Relationship Type="http://schemas.openxmlformats.org/officeDocument/2006/relationships/slide" Target="/ppt/slides/slide2.xml" Id="R636e7a3fd2214251" /><Relationship Type="http://schemas.openxmlformats.org/officeDocument/2006/relationships/slide" Target="/ppt/slides/slide3.xml" Id="R5ab3fafd534d408a" /><Relationship Type="http://schemas.openxmlformats.org/officeDocument/2006/relationships/slide" Target="/ppt/slides/slide4.xml" Id="Rd51b4b0d3780463b" /><Relationship Type="http://schemas.openxmlformats.org/officeDocument/2006/relationships/slide" Target="/ppt/slides/slide5.xml" Id="Rec61191d2aee4f11" /><Relationship Type="http://schemas.openxmlformats.org/officeDocument/2006/relationships/slide" Target="/ppt/slides/slide6.xml" Id="Rc72b89452b7f4b06" /><Relationship Type="http://schemas.openxmlformats.org/officeDocument/2006/relationships/slide" Target="/ppt/slides/slide7.xml" Id="Rde4d42feb0a04a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1fa0350a6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5430db7654488" /><Relationship Type="http://schemas.openxmlformats.org/officeDocument/2006/relationships/theme" Target="/ppt/slideMasters/theme/theme1.xml" Id="R141612245ecd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5430db76544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5fe7d1057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1419103c5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0603f2134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1ad4902f1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e619bdf59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6148bb26d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ad7177503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AASGARDR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AASGARDR SERVICES AS ble etablert [år] og holder til i Sørarnøy.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1 359 154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SVEIN-ROAR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AINA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8135 Sørarnøy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