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184a850ab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f3ca110c2f4842"/>
  </p:sldMasterIdLst>
  <p:sldIdLst>
    <p:sldId xmlns:r="http://schemas.openxmlformats.org/officeDocument/2006/relationships" id="256" r:id="R8340e2f83fde44ce"/>
    <p:sldId xmlns:r="http://schemas.openxmlformats.org/officeDocument/2006/relationships" id="257" r:id="R088294833825416b"/>
    <p:sldId xmlns:r="http://schemas.openxmlformats.org/officeDocument/2006/relationships" id="258" r:id="Rdfb38d0a128342c6"/>
    <p:sldId xmlns:r="http://schemas.openxmlformats.org/officeDocument/2006/relationships" id="259" r:id="R58d7f99e7ae74df7"/>
    <p:sldId xmlns:r="http://schemas.openxmlformats.org/officeDocument/2006/relationships" id="260" r:id="R07723cd4f1d84fe7"/>
    <p:sldId xmlns:r="http://schemas.openxmlformats.org/officeDocument/2006/relationships" id="261" r:id="R1732968d3cc24821"/>
    <p:sldId xmlns:r="http://schemas.openxmlformats.org/officeDocument/2006/relationships" id="262" r:id="R860c80b0ec08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3ca110c2f4842" /><Relationship Type="http://schemas.openxmlformats.org/officeDocument/2006/relationships/slide" Target="/ppt/slides/slide1.xml" Id="R8340e2f83fde44ce" /><Relationship Type="http://schemas.openxmlformats.org/officeDocument/2006/relationships/slide" Target="/ppt/slides/slide2.xml" Id="R088294833825416b" /><Relationship Type="http://schemas.openxmlformats.org/officeDocument/2006/relationships/slide" Target="/ppt/slides/slide3.xml" Id="Rdfb38d0a128342c6" /><Relationship Type="http://schemas.openxmlformats.org/officeDocument/2006/relationships/slide" Target="/ppt/slides/slide4.xml" Id="R58d7f99e7ae74df7" /><Relationship Type="http://schemas.openxmlformats.org/officeDocument/2006/relationships/slide" Target="/ppt/slides/slide5.xml" Id="R07723cd4f1d84fe7" /><Relationship Type="http://schemas.openxmlformats.org/officeDocument/2006/relationships/slide" Target="/ppt/slides/slide6.xml" Id="R1732968d3cc24821" /><Relationship Type="http://schemas.openxmlformats.org/officeDocument/2006/relationships/slide" Target="/ppt/slides/slide7.xml" Id="R860c80b0ec08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c871393c340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e622d30d9463f" /><Relationship Type="http://schemas.openxmlformats.org/officeDocument/2006/relationships/theme" Target="/ppt/slideMasters/theme/theme1.xml" Id="R1e89288147a7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fe622d30d9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4c4cfcae742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cdab2cd02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0e83f9eea4e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14d64e27e4e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6da302927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74832b48a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84f7cee6949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LOOPFRONT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LOOPFRONT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LOOPFRONT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LOOPFRONT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LOOPFRONT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LOOPFRONT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7 637 708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−17 159 683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−18 232 594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19 979 172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35 187 104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LOOPFRONT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CURTIS MICHAEL ANTHONY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PROVENTURE SEED III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AIDIOM 3 AS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SONSTAD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BYGGTEKNIKK DRIFT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FIVE INVEST&amp;CONSULTING AS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LOOPFRONT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Bassengbakken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contact@loopfront.com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www.loopfront.com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921 471 564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LOOPFRONT AS</a:t>
            </a:r>
          </a:p>
        </p:txBody>
      </p:sp>
    </p:spTree>
  </p:cSld>
  <p:clrMapOvr>
    <a:masterClrMapping xmlns:a="http://schemas.openxmlformats.org/drawingml/2006/main"/>
  </p:clrMapOvr>
</p:sld>
</file>