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3a175cf9c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3aec3ffb347a1"/>
  </p:sldMasterIdLst>
  <p:sldIdLst>
    <p:sldId xmlns:r="http://schemas.openxmlformats.org/officeDocument/2006/relationships" id="256" r:id="Ra878b23c31df43f1"/>
    <p:sldId xmlns:r="http://schemas.openxmlformats.org/officeDocument/2006/relationships" id="257" r:id="Rc39754f554b64d25"/>
    <p:sldId xmlns:r="http://schemas.openxmlformats.org/officeDocument/2006/relationships" id="258" r:id="Ra699731fe88a48c1"/>
    <p:sldId xmlns:r="http://schemas.openxmlformats.org/officeDocument/2006/relationships" id="259" r:id="Reb9d1e838ca84401"/>
    <p:sldId xmlns:r="http://schemas.openxmlformats.org/officeDocument/2006/relationships" id="260" r:id="R74cb7336ee664df6"/>
    <p:sldId xmlns:r="http://schemas.openxmlformats.org/officeDocument/2006/relationships" id="261" r:id="Raffccd4dd72c4d17"/>
    <p:sldId xmlns:r="http://schemas.openxmlformats.org/officeDocument/2006/relationships" id="262" r:id="R66237b7142ac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3aec3ffb347a1" /><Relationship Type="http://schemas.openxmlformats.org/officeDocument/2006/relationships/slide" Target="/ppt/slides/slide1.xml" Id="Ra878b23c31df43f1" /><Relationship Type="http://schemas.openxmlformats.org/officeDocument/2006/relationships/slide" Target="/ppt/slides/slide2.xml" Id="Rc39754f554b64d25" /><Relationship Type="http://schemas.openxmlformats.org/officeDocument/2006/relationships/slide" Target="/ppt/slides/slide3.xml" Id="Ra699731fe88a48c1" /><Relationship Type="http://schemas.openxmlformats.org/officeDocument/2006/relationships/slide" Target="/ppt/slides/slide4.xml" Id="Reb9d1e838ca84401" /><Relationship Type="http://schemas.openxmlformats.org/officeDocument/2006/relationships/slide" Target="/ppt/slides/slide5.xml" Id="R74cb7336ee664df6" /><Relationship Type="http://schemas.openxmlformats.org/officeDocument/2006/relationships/slide" Target="/ppt/slides/slide6.xml" Id="Raffccd4dd72c4d17" /><Relationship Type="http://schemas.openxmlformats.org/officeDocument/2006/relationships/slide" Target="/ppt/slides/slide7.xml" Id="R66237b7142ac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998f86992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5b423b25541c4" /><Relationship Type="http://schemas.openxmlformats.org/officeDocument/2006/relationships/theme" Target="/ppt/slideMasters/theme/theme1.xml" Id="R6edc29b445b145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5b423b255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aa4cc729d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48d0152d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0b87e420f41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65f76fde347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c8b26dad9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d5194593146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13b18aa6c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CLARKSONS REAL ESTATE INVESTMENT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REAL ESTATE INVESTMENT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13 304 441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1 401 478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22 096 738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25 532 899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NORWAY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INVEST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LBM INVEST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INVEST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LBM INVEST AS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921 469 039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