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a83c0996fc44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e2c2add61e458a"/>
  </p:sldMasterIdLst>
  <p:sldIdLst>
    <p:sldId xmlns:r="http://schemas.openxmlformats.org/officeDocument/2006/relationships" id="256" r:id="R936d31d19e964e42"/>
    <p:sldId xmlns:r="http://schemas.openxmlformats.org/officeDocument/2006/relationships" id="257" r:id="R02ebc3cc29504581"/>
    <p:sldId xmlns:r="http://schemas.openxmlformats.org/officeDocument/2006/relationships" id="258" r:id="Rff2a2b2c51c7498b"/>
    <p:sldId xmlns:r="http://schemas.openxmlformats.org/officeDocument/2006/relationships" id="259" r:id="Rc954060a621c45a7"/>
    <p:sldId xmlns:r="http://schemas.openxmlformats.org/officeDocument/2006/relationships" id="260" r:id="R21c327ebdb3e4a2f"/>
    <p:sldId xmlns:r="http://schemas.openxmlformats.org/officeDocument/2006/relationships" id="261" r:id="R38e1b6e6b6464085"/>
    <p:sldId xmlns:r="http://schemas.openxmlformats.org/officeDocument/2006/relationships" id="262" r:id="R5b8c019a6cd54d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e2c2add61e458a" /><Relationship Type="http://schemas.openxmlformats.org/officeDocument/2006/relationships/slide" Target="/ppt/slides/slide1.xml" Id="R936d31d19e964e42" /><Relationship Type="http://schemas.openxmlformats.org/officeDocument/2006/relationships/slide" Target="/ppt/slides/slide2.xml" Id="R02ebc3cc29504581" /><Relationship Type="http://schemas.openxmlformats.org/officeDocument/2006/relationships/slide" Target="/ppt/slides/slide3.xml" Id="Rff2a2b2c51c7498b" /><Relationship Type="http://schemas.openxmlformats.org/officeDocument/2006/relationships/slide" Target="/ppt/slides/slide4.xml" Id="Rc954060a621c45a7" /><Relationship Type="http://schemas.openxmlformats.org/officeDocument/2006/relationships/slide" Target="/ppt/slides/slide5.xml" Id="R21c327ebdb3e4a2f" /><Relationship Type="http://schemas.openxmlformats.org/officeDocument/2006/relationships/slide" Target="/ppt/slides/slide6.xml" Id="R38e1b6e6b6464085" /><Relationship Type="http://schemas.openxmlformats.org/officeDocument/2006/relationships/slide" Target="/ppt/slides/slide7.xml" Id="R5b8c019a6cd54d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2c54aa261045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7e3bb899a4e0c" /><Relationship Type="http://schemas.openxmlformats.org/officeDocument/2006/relationships/theme" Target="/ppt/slideMasters/theme/theme1.xml" Id="Re107de3dd2eb46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c7e3bb899a4e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079746ce042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1fd9360d44d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ff89aa26f4b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b8db9e3cd46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772f298024f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5bea21b8040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ee83af5564f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K2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K2 INDUSTRI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−149 945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1 319 952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2 242 943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K2 STAVANGER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Hertervigs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921 460 244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INDUSTRI AS</a:t>
            </a:r>
          </a:p>
        </p:txBody>
      </p:sp>
    </p:spTree>
  </p:cSld>
  <p:clrMapOvr>
    <a:masterClrMapping xmlns:a="http://schemas.openxmlformats.org/drawingml/2006/main"/>
  </p:clrMapOvr>
</p:sld>
</file>