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91bd87550e4f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78543f7d3d46ee"/>
  </p:sldMasterIdLst>
  <p:sldIdLst>
    <p:sldId xmlns:r="http://schemas.openxmlformats.org/officeDocument/2006/relationships" id="256" r:id="R943bff253a4946ee"/>
    <p:sldId xmlns:r="http://schemas.openxmlformats.org/officeDocument/2006/relationships" id="257" r:id="Racd026591c3c4f49"/>
    <p:sldId xmlns:r="http://schemas.openxmlformats.org/officeDocument/2006/relationships" id="258" r:id="R022e4da2184244ed"/>
    <p:sldId xmlns:r="http://schemas.openxmlformats.org/officeDocument/2006/relationships" id="259" r:id="R83f4bc015210472b"/>
    <p:sldId xmlns:r="http://schemas.openxmlformats.org/officeDocument/2006/relationships" id="260" r:id="Re06b9d40d8c04509"/>
    <p:sldId xmlns:r="http://schemas.openxmlformats.org/officeDocument/2006/relationships" id="261" r:id="Rb03e0966bef04cc1"/>
    <p:sldId xmlns:r="http://schemas.openxmlformats.org/officeDocument/2006/relationships" id="262" r:id="R05d1c519b85c42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78543f7d3d46ee" /><Relationship Type="http://schemas.openxmlformats.org/officeDocument/2006/relationships/slide" Target="/ppt/slides/slide1.xml" Id="R943bff253a4946ee" /><Relationship Type="http://schemas.openxmlformats.org/officeDocument/2006/relationships/slide" Target="/ppt/slides/slide2.xml" Id="Racd026591c3c4f49" /><Relationship Type="http://schemas.openxmlformats.org/officeDocument/2006/relationships/slide" Target="/ppt/slides/slide3.xml" Id="R022e4da2184244ed" /><Relationship Type="http://schemas.openxmlformats.org/officeDocument/2006/relationships/slide" Target="/ppt/slides/slide4.xml" Id="R83f4bc015210472b" /><Relationship Type="http://schemas.openxmlformats.org/officeDocument/2006/relationships/slide" Target="/ppt/slides/slide5.xml" Id="Re06b9d40d8c04509" /><Relationship Type="http://schemas.openxmlformats.org/officeDocument/2006/relationships/slide" Target="/ppt/slides/slide6.xml" Id="Rb03e0966bef04cc1" /><Relationship Type="http://schemas.openxmlformats.org/officeDocument/2006/relationships/slide" Target="/ppt/slides/slide7.xml" Id="R05d1c519b85c42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0e2f3e3e2847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2543507ab6405e" /><Relationship Type="http://schemas.openxmlformats.org/officeDocument/2006/relationships/theme" Target="/ppt/slideMasters/theme/theme1.xml" Id="R6fad303152764f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2543507ab640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380fa04344b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17bf9a60e142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9ebb7e611245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010a5f79ed49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8b1030c12748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e787befd3643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a00512a0a646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A2B LOGISTICS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A2B LOGISTICS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A2B LOGISTICS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A2B LOGISTICS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A2B LOGISTICS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A2B LOGISTICS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5 626 984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437 283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287 207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−1 061 508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820 337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A2B LOGISTICS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KVILHAUG IRIS BJØRHEIM  –  67,5 %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KVILHAUG KARL GERTH  –  22,5 %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KVILHAUG ANDRÉ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A2B LOGISTICS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Budbilsentralen AS, Sjøhagen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post@a2b-logistics.no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921 456 875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A2B LOGISTICS AS</a:t>
            </a:r>
          </a:p>
        </p:txBody>
      </p:sp>
    </p:spTree>
  </p:cSld>
  <p:clrMapOvr>
    <a:masterClrMapping xmlns:a="http://schemas.openxmlformats.org/drawingml/2006/main"/>
  </p:clrMapOvr>
</p:sld>
</file>