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1b8f11fe8df46c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ce2b2da714f4723"/>
  </p:sldMasterIdLst>
  <p:sldIdLst>
    <p:sldId xmlns:r="http://schemas.openxmlformats.org/officeDocument/2006/relationships" id="256" r:id="Ra5c10a7842b242df"/>
    <p:sldId xmlns:r="http://schemas.openxmlformats.org/officeDocument/2006/relationships" id="257" r:id="R1b128aa3d2a042ea"/>
    <p:sldId xmlns:r="http://schemas.openxmlformats.org/officeDocument/2006/relationships" id="258" r:id="Rba92096846e3481e"/>
    <p:sldId xmlns:r="http://schemas.openxmlformats.org/officeDocument/2006/relationships" id="259" r:id="Rc26b89d78a4747af"/>
    <p:sldId xmlns:r="http://schemas.openxmlformats.org/officeDocument/2006/relationships" id="260" r:id="R3fc831d420be4c28"/>
    <p:sldId xmlns:r="http://schemas.openxmlformats.org/officeDocument/2006/relationships" id="261" r:id="Ra54fd4d0508344a9"/>
    <p:sldId xmlns:r="http://schemas.openxmlformats.org/officeDocument/2006/relationships" id="262" r:id="R4bd870f258ac4da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ce2b2da714f4723" /><Relationship Type="http://schemas.openxmlformats.org/officeDocument/2006/relationships/slide" Target="/ppt/slides/slide1.xml" Id="Ra5c10a7842b242df" /><Relationship Type="http://schemas.openxmlformats.org/officeDocument/2006/relationships/slide" Target="/ppt/slides/slide2.xml" Id="R1b128aa3d2a042ea" /><Relationship Type="http://schemas.openxmlformats.org/officeDocument/2006/relationships/slide" Target="/ppt/slides/slide3.xml" Id="Rba92096846e3481e" /><Relationship Type="http://schemas.openxmlformats.org/officeDocument/2006/relationships/slide" Target="/ppt/slides/slide4.xml" Id="Rc26b89d78a4747af" /><Relationship Type="http://schemas.openxmlformats.org/officeDocument/2006/relationships/slide" Target="/ppt/slides/slide5.xml" Id="R3fc831d420be4c28" /><Relationship Type="http://schemas.openxmlformats.org/officeDocument/2006/relationships/slide" Target="/ppt/slides/slide6.xml" Id="Ra54fd4d0508344a9" /><Relationship Type="http://schemas.openxmlformats.org/officeDocument/2006/relationships/slide" Target="/ppt/slides/slide7.xml" Id="R4bd870f258ac4da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ad750f3677148c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e8491c891b49b7" /><Relationship Type="http://schemas.openxmlformats.org/officeDocument/2006/relationships/theme" Target="/ppt/slideMasters/theme/theme1.xml" Id="R50c5e9132bf4467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3e8491c891b49b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7ed1036b5b49e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884ed79e7d4ba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2192feb8564ae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d33c698d99438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17a8984fa1475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d86e9aea76494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8de56ca03f417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HANGOVER BAR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HANGOVER BAR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HANGOVER BAR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HANGOVER BAR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HANGOVER BAR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HANGOVER BAR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2021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735 037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49 814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38 661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196 971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246 430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HANGOVER BAR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SMEDSTUEN LINDA KRISTINE  –  66,7 %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HAGEN KRISTINE LIAN  –  33,3 %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HANGOVER BAR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921 453 213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HANGOVER BAR AS</a:t>
            </a:r>
          </a:p>
        </p:txBody>
      </p:sp>
    </p:spTree>
  </p:cSld>
  <p:clrMapOvr>
    <a:masterClrMapping xmlns:a="http://schemas.openxmlformats.org/drawingml/2006/main"/>
  </p:clrMapOvr>
</p:sld>
</file>