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2780985714a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0ae8cab854cf7"/>
  </p:sldMasterIdLst>
  <p:sldIdLst>
    <p:sldId xmlns:r="http://schemas.openxmlformats.org/officeDocument/2006/relationships" id="256" r:id="R7cefac91ed124ceb"/>
    <p:sldId xmlns:r="http://schemas.openxmlformats.org/officeDocument/2006/relationships" id="257" r:id="Rf442e6229d964f57"/>
    <p:sldId xmlns:r="http://schemas.openxmlformats.org/officeDocument/2006/relationships" id="258" r:id="Rcc5caf65c6ea4989"/>
    <p:sldId xmlns:r="http://schemas.openxmlformats.org/officeDocument/2006/relationships" id="259" r:id="R8c1e5fe40a13497e"/>
    <p:sldId xmlns:r="http://schemas.openxmlformats.org/officeDocument/2006/relationships" id="260" r:id="Ra6ddf624adcd462e"/>
    <p:sldId xmlns:r="http://schemas.openxmlformats.org/officeDocument/2006/relationships" id="261" r:id="R3f035e4bc9b842a1"/>
    <p:sldId xmlns:r="http://schemas.openxmlformats.org/officeDocument/2006/relationships" id="262" r:id="Rdc252a488413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0ae8cab854cf7" /><Relationship Type="http://schemas.openxmlformats.org/officeDocument/2006/relationships/slide" Target="/ppt/slides/slide1.xml" Id="R7cefac91ed124ceb" /><Relationship Type="http://schemas.openxmlformats.org/officeDocument/2006/relationships/slide" Target="/ppt/slides/slide2.xml" Id="Rf442e6229d964f57" /><Relationship Type="http://schemas.openxmlformats.org/officeDocument/2006/relationships/slide" Target="/ppt/slides/slide3.xml" Id="Rcc5caf65c6ea4989" /><Relationship Type="http://schemas.openxmlformats.org/officeDocument/2006/relationships/slide" Target="/ppt/slides/slide4.xml" Id="R8c1e5fe40a13497e" /><Relationship Type="http://schemas.openxmlformats.org/officeDocument/2006/relationships/slide" Target="/ppt/slides/slide5.xml" Id="Ra6ddf624adcd462e" /><Relationship Type="http://schemas.openxmlformats.org/officeDocument/2006/relationships/slide" Target="/ppt/slides/slide6.xml" Id="R3f035e4bc9b842a1" /><Relationship Type="http://schemas.openxmlformats.org/officeDocument/2006/relationships/slide" Target="/ppt/slides/slide7.xml" Id="Rdc252a488413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452bcc352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fd4928fc74778" /><Relationship Type="http://schemas.openxmlformats.org/officeDocument/2006/relationships/theme" Target="/ppt/slideMasters/theme/theme1.xml" Id="R1eeead19a24e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fd4928fc747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3b4dfb18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e3684ca12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8383b8500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4223592ed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35347438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d842935b9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19100575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MLF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MLF HOLDING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MARIUS LUNDE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Spesialistklinikken Kråkerøy, Jens Wilhelmsens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921 452 918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MLF HOLDING AS</a:t>
            </a:r>
          </a:p>
        </p:txBody>
      </p:sp>
    </p:spTree>
  </p:cSld>
  <p:clrMapOvr>
    <a:masterClrMapping xmlns:a="http://schemas.openxmlformats.org/drawingml/2006/main"/>
  </p:clrMapOvr>
</p:sld>
</file>