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97e191e31845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08861c05f54024"/>
  </p:sldMasterIdLst>
  <p:sldIdLst>
    <p:sldId xmlns:r="http://schemas.openxmlformats.org/officeDocument/2006/relationships" id="256" r:id="R6e855d45cb5c46fa"/>
    <p:sldId xmlns:r="http://schemas.openxmlformats.org/officeDocument/2006/relationships" id="257" r:id="Rd5be13ab80e34e26"/>
    <p:sldId xmlns:r="http://schemas.openxmlformats.org/officeDocument/2006/relationships" id="258" r:id="Rb17ffa52e98a4606"/>
    <p:sldId xmlns:r="http://schemas.openxmlformats.org/officeDocument/2006/relationships" id="259" r:id="R3c68b9044e054e9d"/>
    <p:sldId xmlns:r="http://schemas.openxmlformats.org/officeDocument/2006/relationships" id="260" r:id="R596714c5ff06404f"/>
    <p:sldId xmlns:r="http://schemas.openxmlformats.org/officeDocument/2006/relationships" id="261" r:id="Rb6c5b1dbb9a146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08861c05f54024" /><Relationship Type="http://schemas.openxmlformats.org/officeDocument/2006/relationships/slide" Target="/ppt/slides/slide1.xml" Id="R6e855d45cb5c46fa" /><Relationship Type="http://schemas.openxmlformats.org/officeDocument/2006/relationships/slide" Target="/ppt/slides/slide2.xml" Id="Rd5be13ab80e34e26" /><Relationship Type="http://schemas.openxmlformats.org/officeDocument/2006/relationships/slide" Target="/ppt/slides/slide3.xml" Id="Rb17ffa52e98a4606" /><Relationship Type="http://schemas.openxmlformats.org/officeDocument/2006/relationships/slide" Target="/ppt/slides/slide4.xml" Id="R3c68b9044e054e9d" /><Relationship Type="http://schemas.openxmlformats.org/officeDocument/2006/relationships/slide" Target="/ppt/slides/slide5.xml" Id="R596714c5ff06404f" /><Relationship Type="http://schemas.openxmlformats.org/officeDocument/2006/relationships/slide" Target="/ppt/slides/slide6.xml" Id="Rb6c5b1dbb9a146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535e68b0564b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5daacd4f14b84" /><Relationship Type="http://schemas.openxmlformats.org/officeDocument/2006/relationships/theme" Target="/ppt/slideMasters/theme/theme1.xml" Id="R4479e64f06aa43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c5daacd4f14b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fbe3b422a42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0908d20c04c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511de303548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4444ad7f046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1946fc09642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76ea0b4ac4d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 HARALDSEID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HARALDSEID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 HARALDSEID HOLDING AS ble etablert [år] og holder til i Skjold.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HARALDSEID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HARALDSEID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HARALDSEID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ERIK HARALDSEID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HARALDSEID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Skjoldavikvegen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5574 Skjold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921 444 664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HARALDSEID HOLDING AS</a:t>
            </a:r>
          </a:p>
        </p:txBody>
      </p:sp>
    </p:spTree>
  </p:cSld>
  <p:clrMapOvr>
    <a:masterClrMapping xmlns:a="http://schemas.openxmlformats.org/drawingml/2006/main"/>
  </p:clrMapOvr>
</p:sld>
</file>