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bfe3b654bb43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53628b72f34c02"/>
  </p:sldMasterIdLst>
  <p:sldIdLst>
    <p:sldId xmlns:r="http://schemas.openxmlformats.org/officeDocument/2006/relationships" id="256" r:id="R91e294323aa14039"/>
    <p:sldId xmlns:r="http://schemas.openxmlformats.org/officeDocument/2006/relationships" id="257" r:id="Rdadfed1136c549cc"/>
    <p:sldId xmlns:r="http://schemas.openxmlformats.org/officeDocument/2006/relationships" id="258" r:id="R69b6fd8eb05e4c00"/>
    <p:sldId xmlns:r="http://schemas.openxmlformats.org/officeDocument/2006/relationships" id="259" r:id="R859c1f059a0f4981"/>
    <p:sldId xmlns:r="http://schemas.openxmlformats.org/officeDocument/2006/relationships" id="260" r:id="R5551e17a48ce43ce"/>
    <p:sldId xmlns:r="http://schemas.openxmlformats.org/officeDocument/2006/relationships" id="261" r:id="Ree4ca12246af44cc"/>
    <p:sldId xmlns:r="http://schemas.openxmlformats.org/officeDocument/2006/relationships" id="262" r:id="R25d8b84e7c6542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53628b72f34c02" /><Relationship Type="http://schemas.openxmlformats.org/officeDocument/2006/relationships/slide" Target="/ppt/slides/slide1.xml" Id="R91e294323aa14039" /><Relationship Type="http://schemas.openxmlformats.org/officeDocument/2006/relationships/slide" Target="/ppt/slides/slide2.xml" Id="Rdadfed1136c549cc" /><Relationship Type="http://schemas.openxmlformats.org/officeDocument/2006/relationships/slide" Target="/ppt/slides/slide3.xml" Id="R69b6fd8eb05e4c00" /><Relationship Type="http://schemas.openxmlformats.org/officeDocument/2006/relationships/slide" Target="/ppt/slides/slide4.xml" Id="R859c1f059a0f4981" /><Relationship Type="http://schemas.openxmlformats.org/officeDocument/2006/relationships/slide" Target="/ppt/slides/slide5.xml" Id="R5551e17a48ce43ce" /><Relationship Type="http://schemas.openxmlformats.org/officeDocument/2006/relationships/slide" Target="/ppt/slides/slide6.xml" Id="Ree4ca12246af44cc" /><Relationship Type="http://schemas.openxmlformats.org/officeDocument/2006/relationships/slide" Target="/ppt/slides/slide7.xml" Id="R25d8b84e7c6542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18fd6d3f414c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c996f77b649e1" /><Relationship Type="http://schemas.openxmlformats.org/officeDocument/2006/relationships/theme" Target="/ppt/slideMasters/theme/theme1.xml" Id="R21787f35860c4f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bc996f77b649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02e2bbcb944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965663a8b42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70c8f503c48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0e5f53b7840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303d85d224f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6cf57bfd047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63593d4d345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 HARALDSEID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 HARALDSEID HOLDING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1 435 043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4 365 585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4 595 311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INGE HARALDSEID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Skjoldavikvegen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921 444 648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 HARALDSEID HOLDING AS</a:t>
            </a:r>
          </a:p>
        </p:txBody>
      </p:sp>
    </p:spTree>
  </p:cSld>
  <p:clrMapOvr>
    <a:masterClrMapping xmlns:a="http://schemas.openxmlformats.org/drawingml/2006/main"/>
  </p:clrMapOvr>
</p:sld>
</file>