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d58593dfa94a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c441bc518e44a9"/>
  </p:sldMasterIdLst>
  <p:sldIdLst>
    <p:sldId xmlns:r="http://schemas.openxmlformats.org/officeDocument/2006/relationships" id="256" r:id="R3e238fa6e5584a3c"/>
    <p:sldId xmlns:r="http://schemas.openxmlformats.org/officeDocument/2006/relationships" id="257" r:id="R2f3e63d823e642b2"/>
    <p:sldId xmlns:r="http://schemas.openxmlformats.org/officeDocument/2006/relationships" id="258" r:id="R5ddb6ac3242b4209"/>
    <p:sldId xmlns:r="http://schemas.openxmlformats.org/officeDocument/2006/relationships" id="259" r:id="R7bcd02fe90c04d9b"/>
    <p:sldId xmlns:r="http://schemas.openxmlformats.org/officeDocument/2006/relationships" id="260" r:id="R6b2c06fa23e34c21"/>
    <p:sldId xmlns:r="http://schemas.openxmlformats.org/officeDocument/2006/relationships" id="261" r:id="R180a03d5ddcf4fa3"/>
    <p:sldId xmlns:r="http://schemas.openxmlformats.org/officeDocument/2006/relationships" id="262" r:id="R86496d630aae4e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c441bc518e44a9" /><Relationship Type="http://schemas.openxmlformats.org/officeDocument/2006/relationships/slide" Target="/ppt/slides/slide1.xml" Id="R3e238fa6e5584a3c" /><Relationship Type="http://schemas.openxmlformats.org/officeDocument/2006/relationships/slide" Target="/ppt/slides/slide2.xml" Id="R2f3e63d823e642b2" /><Relationship Type="http://schemas.openxmlformats.org/officeDocument/2006/relationships/slide" Target="/ppt/slides/slide3.xml" Id="R5ddb6ac3242b4209" /><Relationship Type="http://schemas.openxmlformats.org/officeDocument/2006/relationships/slide" Target="/ppt/slides/slide4.xml" Id="R7bcd02fe90c04d9b" /><Relationship Type="http://schemas.openxmlformats.org/officeDocument/2006/relationships/slide" Target="/ppt/slides/slide5.xml" Id="R6b2c06fa23e34c21" /><Relationship Type="http://schemas.openxmlformats.org/officeDocument/2006/relationships/slide" Target="/ppt/slides/slide6.xml" Id="R180a03d5ddcf4fa3" /><Relationship Type="http://schemas.openxmlformats.org/officeDocument/2006/relationships/slide" Target="/ppt/slides/slide7.xml" Id="R86496d630aae4e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85f36dd1044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569068af1497a" /><Relationship Type="http://schemas.openxmlformats.org/officeDocument/2006/relationships/theme" Target="/ppt/slideMasters/theme/theme1.xml" Id="Rf000ba2ef976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8569068af149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3c1cd65ba43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e612d7fcb4d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290d34a1b44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7d9940e9b40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8f61ddba749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ba7b158bc49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6389168354f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TITRI30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TITRI30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TITRI30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TITRI30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TITRI30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TITRI30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794 648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5 003 942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51 326 130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TITRI30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OPPSAL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TITRI30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921 444 036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TITRI30 AS</a:t>
            </a:r>
          </a:p>
        </p:txBody>
      </p:sp>
    </p:spTree>
  </p:cSld>
  <p:clrMapOvr>
    <a:masterClrMapping xmlns:a="http://schemas.openxmlformats.org/drawingml/2006/main"/>
  </p:clrMapOvr>
</p:sld>
</file>