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c55013fcb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0d962637c477a"/>
  </p:sldMasterIdLst>
  <p:sldIdLst>
    <p:sldId xmlns:r="http://schemas.openxmlformats.org/officeDocument/2006/relationships" id="256" r:id="R42714a27d3e04581"/>
    <p:sldId xmlns:r="http://schemas.openxmlformats.org/officeDocument/2006/relationships" id="257" r:id="R177d9f329dfc4ce9"/>
    <p:sldId xmlns:r="http://schemas.openxmlformats.org/officeDocument/2006/relationships" id="258" r:id="Rb868dc5b6a104a0b"/>
    <p:sldId xmlns:r="http://schemas.openxmlformats.org/officeDocument/2006/relationships" id="259" r:id="R84c65d40fde9410b"/>
    <p:sldId xmlns:r="http://schemas.openxmlformats.org/officeDocument/2006/relationships" id="260" r:id="R8cc7001454264e00"/>
    <p:sldId xmlns:r="http://schemas.openxmlformats.org/officeDocument/2006/relationships" id="261" r:id="Rc848e01814464fd5"/>
    <p:sldId xmlns:r="http://schemas.openxmlformats.org/officeDocument/2006/relationships" id="262" r:id="Rf5a4f4a86e74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0d962637c477a" /><Relationship Type="http://schemas.openxmlformats.org/officeDocument/2006/relationships/slide" Target="/ppt/slides/slide1.xml" Id="R42714a27d3e04581" /><Relationship Type="http://schemas.openxmlformats.org/officeDocument/2006/relationships/slide" Target="/ppt/slides/slide2.xml" Id="R177d9f329dfc4ce9" /><Relationship Type="http://schemas.openxmlformats.org/officeDocument/2006/relationships/slide" Target="/ppt/slides/slide3.xml" Id="Rb868dc5b6a104a0b" /><Relationship Type="http://schemas.openxmlformats.org/officeDocument/2006/relationships/slide" Target="/ppt/slides/slide4.xml" Id="R84c65d40fde9410b" /><Relationship Type="http://schemas.openxmlformats.org/officeDocument/2006/relationships/slide" Target="/ppt/slides/slide5.xml" Id="R8cc7001454264e00" /><Relationship Type="http://schemas.openxmlformats.org/officeDocument/2006/relationships/slide" Target="/ppt/slides/slide6.xml" Id="Rc848e01814464fd5" /><Relationship Type="http://schemas.openxmlformats.org/officeDocument/2006/relationships/slide" Target="/ppt/slides/slide7.xml" Id="Rf5a4f4a86e74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c38fe0146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e73d8037642f5" /><Relationship Type="http://schemas.openxmlformats.org/officeDocument/2006/relationships/theme" Target="/ppt/slideMasters/theme/theme1.xml" Id="R9679558da1f9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e73d80376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94ee0f4a4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36564f48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20fae950a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8641d30d048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03c3c4685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307dadbbd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dd82f6ba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LOTMAR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LOTMAR INVEST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1 974 807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1 990 117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JON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Sandertunet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921 439 458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