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4d245944324c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e2b269ddf34431"/>
  </p:sldMasterIdLst>
  <p:sldIdLst>
    <p:sldId xmlns:r="http://schemas.openxmlformats.org/officeDocument/2006/relationships" id="256" r:id="R5dd5592e79ec416c"/>
    <p:sldId xmlns:r="http://schemas.openxmlformats.org/officeDocument/2006/relationships" id="257" r:id="Rc551b3d009e847df"/>
    <p:sldId xmlns:r="http://schemas.openxmlformats.org/officeDocument/2006/relationships" id="258" r:id="Ra3c0a17c9a7f4535"/>
    <p:sldId xmlns:r="http://schemas.openxmlformats.org/officeDocument/2006/relationships" id="259" r:id="R1281475df6524eb2"/>
    <p:sldId xmlns:r="http://schemas.openxmlformats.org/officeDocument/2006/relationships" id="260" r:id="R73b723ae1d3045fd"/>
    <p:sldId xmlns:r="http://schemas.openxmlformats.org/officeDocument/2006/relationships" id="261" r:id="R530360d6e63d4fb4"/>
    <p:sldId xmlns:r="http://schemas.openxmlformats.org/officeDocument/2006/relationships" id="262" r:id="R824abe8fceca42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e2b269ddf34431" /><Relationship Type="http://schemas.openxmlformats.org/officeDocument/2006/relationships/slide" Target="/ppt/slides/slide1.xml" Id="R5dd5592e79ec416c" /><Relationship Type="http://schemas.openxmlformats.org/officeDocument/2006/relationships/slide" Target="/ppt/slides/slide2.xml" Id="Rc551b3d009e847df" /><Relationship Type="http://schemas.openxmlformats.org/officeDocument/2006/relationships/slide" Target="/ppt/slides/slide3.xml" Id="Ra3c0a17c9a7f4535" /><Relationship Type="http://schemas.openxmlformats.org/officeDocument/2006/relationships/slide" Target="/ppt/slides/slide4.xml" Id="R1281475df6524eb2" /><Relationship Type="http://schemas.openxmlformats.org/officeDocument/2006/relationships/slide" Target="/ppt/slides/slide5.xml" Id="R73b723ae1d3045fd" /><Relationship Type="http://schemas.openxmlformats.org/officeDocument/2006/relationships/slide" Target="/ppt/slides/slide6.xml" Id="R530360d6e63d4fb4" /><Relationship Type="http://schemas.openxmlformats.org/officeDocument/2006/relationships/slide" Target="/ppt/slides/slide7.xml" Id="R824abe8fceca42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444cbccbf241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0f040ce274440" /><Relationship Type="http://schemas.openxmlformats.org/officeDocument/2006/relationships/theme" Target="/ppt/slideMasters/theme/theme1.xml" Id="R9e7251f26dad4f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20f040ce2744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6afc40ad245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0a67cba6a41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f0afa5c7c42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d8120398440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8f05495284a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257de66b747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6f29e22934c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STIAN NILSEN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NILSEN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NILSEN INVEST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NILSEN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NILSEN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NILSEN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3 463 990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3 463 990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NILSEN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NILSEN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Nilsen, Raipasveien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9516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921 433 697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NILSEN INVEST AS</a:t>
            </a:r>
          </a:p>
        </p:txBody>
      </p:sp>
    </p:spTree>
  </p:cSld>
  <p:clrMapOvr>
    <a:masterClrMapping xmlns:a="http://schemas.openxmlformats.org/drawingml/2006/main"/>
  </p:clrMapOvr>
</p:sld>
</file>