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5883715cc64a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e0b28872b846ce"/>
  </p:sldMasterIdLst>
  <p:sldIdLst>
    <p:sldId xmlns:r="http://schemas.openxmlformats.org/officeDocument/2006/relationships" id="256" r:id="R6f12e207abf8438d"/>
    <p:sldId xmlns:r="http://schemas.openxmlformats.org/officeDocument/2006/relationships" id="257" r:id="R6e2e358ac4764b61"/>
    <p:sldId xmlns:r="http://schemas.openxmlformats.org/officeDocument/2006/relationships" id="258" r:id="Raf568050e95b4666"/>
    <p:sldId xmlns:r="http://schemas.openxmlformats.org/officeDocument/2006/relationships" id="259" r:id="R8155160b91da4449"/>
    <p:sldId xmlns:r="http://schemas.openxmlformats.org/officeDocument/2006/relationships" id="260" r:id="Rf13888a3d1704b15"/>
    <p:sldId xmlns:r="http://schemas.openxmlformats.org/officeDocument/2006/relationships" id="261" r:id="Rfa3024978e5047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e0b28872b846ce" /><Relationship Type="http://schemas.openxmlformats.org/officeDocument/2006/relationships/slide" Target="/ppt/slides/slide1.xml" Id="R6f12e207abf8438d" /><Relationship Type="http://schemas.openxmlformats.org/officeDocument/2006/relationships/slide" Target="/ppt/slides/slide2.xml" Id="R6e2e358ac4764b61" /><Relationship Type="http://schemas.openxmlformats.org/officeDocument/2006/relationships/slide" Target="/ppt/slides/slide3.xml" Id="Raf568050e95b4666" /><Relationship Type="http://schemas.openxmlformats.org/officeDocument/2006/relationships/slide" Target="/ppt/slides/slide4.xml" Id="R8155160b91da4449" /><Relationship Type="http://schemas.openxmlformats.org/officeDocument/2006/relationships/slide" Target="/ppt/slides/slide5.xml" Id="Rf13888a3d1704b15" /><Relationship Type="http://schemas.openxmlformats.org/officeDocument/2006/relationships/slide" Target="/ppt/slides/slide6.xml" Id="Rfa3024978e5047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4b1cf3f8f043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ec77c92c34131" /><Relationship Type="http://schemas.openxmlformats.org/officeDocument/2006/relationships/theme" Target="/ppt/slideMasters/theme/theme1.xml" Id="R33d0375be3014d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eec77c92c341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25578b4ad43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087e4dba648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33ce989dc41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34b90400d42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4335b8d0a41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7b4dae9a148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MASKIN OG BETONG ENTREPENØR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 OG BETONG ENTREPENØR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MASKIN OG BETONG ENTREPENØR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 OG BETONG ENTREPENØR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 OG BETONG ENTREPENØR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 OG BETONG ENTREPENØR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 OG BETONG ENTREPENØR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921 429 630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 OG BETONG ENTREPENØR AS</a:t>
            </a:r>
          </a:p>
        </p:txBody>
      </p:sp>
    </p:spTree>
  </p:cSld>
  <p:clrMapOvr>
    <a:masterClrMapping xmlns:a="http://schemas.openxmlformats.org/drawingml/2006/main"/>
  </p:clrMapOvr>
</p:sld>
</file>