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df977fd7d1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2734cde3c46a6"/>
  </p:sldMasterIdLst>
  <p:sldIdLst>
    <p:sldId xmlns:r="http://schemas.openxmlformats.org/officeDocument/2006/relationships" id="256" r:id="R87ffa27aac9f4a1c"/>
    <p:sldId xmlns:r="http://schemas.openxmlformats.org/officeDocument/2006/relationships" id="257" r:id="R2d0e91cc23d940f1"/>
    <p:sldId xmlns:r="http://schemas.openxmlformats.org/officeDocument/2006/relationships" id="258" r:id="R2c7d79261fa24dd9"/>
    <p:sldId xmlns:r="http://schemas.openxmlformats.org/officeDocument/2006/relationships" id="259" r:id="R01e8b02db8bb4b6b"/>
    <p:sldId xmlns:r="http://schemas.openxmlformats.org/officeDocument/2006/relationships" id="260" r:id="R3123666793144834"/>
    <p:sldId xmlns:r="http://schemas.openxmlformats.org/officeDocument/2006/relationships" id="261" r:id="R85c80a2eb9de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2734cde3c46a6" /><Relationship Type="http://schemas.openxmlformats.org/officeDocument/2006/relationships/slide" Target="/ppt/slides/slide1.xml" Id="R87ffa27aac9f4a1c" /><Relationship Type="http://schemas.openxmlformats.org/officeDocument/2006/relationships/slide" Target="/ppt/slides/slide2.xml" Id="R2d0e91cc23d940f1" /><Relationship Type="http://schemas.openxmlformats.org/officeDocument/2006/relationships/slide" Target="/ppt/slides/slide3.xml" Id="R2c7d79261fa24dd9" /><Relationship Type="http://schemas.openxmlformats.org/officeDocument/2006/relationships/slide" Target="/ppt/slides/slide4.xml" Id="R01e8b02db8bb4b6b" /><Relationship Type="http://schemas.openxmlformats.org/officeDocument/2006/relationships/slide" Target="/ppt/slides/slide5.xml" Id="R3123666793144834" /><Relationship Type="http://schemas.openxmlformats.org/officeDocument/2006/relationships/slide" Target="/ppt/slides/slide6.xml" Id="R85c80a2eb9de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54888a47a45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adbbf98654160" /><Relationship Type="http://schemas.openxmlformats.org/officeDocument/2006/relationships/theme" Target="/ppt/slideMasters/theme/theme1.xml" Id="Ra0dab6ce6ee04b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adbbf9865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642fbcb37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ad0e42fbe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e3d4ea547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89a9f9f42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34fa3b071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4cbb2ca4c4e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STASJONEN KAFFEBAR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STASJONEN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STASJONEN KAFFEBAR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STASJONEN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STASJONEN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STASJONEN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1 807 349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−611 502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−657 256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−714 841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449 872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STASJONEN KAFFEBAR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921 429 142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STASJONEN KAFFEBAR AS</a:t>
            </a:r>
          </a:p>
        </p:txBody>
      </p:sp>
    </p:spTree>
  </p:cSld>
  <p:clrMapOvr>
    <a:masterClrMapping xmlns:a="http://schemas.openxmlformats.org/drawingml/2006/main"/>
  </p:clrMapOvr>
</p:sld>
</file>