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45a41bbb2541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0a2826617f4874"/>
  </p:sldMasterIdLst>
  <p:sldIdLst>
    <p:sldId xmlns:r="http://schemas.openxmlformats.org/officeDocument/2006/relationships" id="256" r:id="Ref0d20c47bfa45c3"/>
    <p:sldId xmlns:r="http://schemas.openxmlformats.org/officeDocument/2006/relationships" id="257" r:id="R21e8b5470c2b4d44"/>
    <p:sldId xmlns:r="http://schemas.openxmlformats.org/officeDocument/2006/relationships" id="258" r:id="Rac753559f6df4558"/>
    <p:sldId xmlns:r="http://schemas.openxmlformats.org/officeDocument/2006/relationships" id="259" r:id="R6af016b024f34a95"/>
    <p:sldId xmlns:r="http://schemas.openxmlformats.org/officeDocument/2006/relationships" id="260" r:id="R361505bda4bd4b0f"/>
    <p:sldId xmlns:r="http://schemas.openxmlformats.org/officeDocument/2006/relationships" id="261" r:id="R948b0c6ec54143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a2826617f4874" /><Relationship Type="http://schemas.openxmlformats.org/officeDocument/2006/relationships/slide" Target="/ppt/slides/slide1.xml" Id="Ref0d20c47bfa45c3" /><Relationship Type="http://schemas.openxmlformats.org/officeDocument/2006/relationships/slide" Target="/ppt/slides/slide2.xml" Id="R21e8b5470c2b4d44" /><Relationship Type="http://schemas.openxmlformats.org/officeDocument/2006/relationships/slide" Target="/ppt/slides/slide3.xml" Id="Rac753559f6df4558" /><Relationship Type="http://schemas.openxmlformats.org/officeDocument/2006/relationships/slide" Target="/ppt/slides/slide4.xml" Id="R6af016b024f34a95" /><Relationship Type="http://schemas.openxmlformats.org/officeDocument/2006/relationships/slide" Target="/ppt/slides/slide5.xml" Id="R361505bda4bd4b0f" /><Relationship Type="http://schemas.openxmlformats.org/officeDocument/2006/relationships/slide" Target="/ppt/slides/slide6.xml" Id="R948b0c6ec54143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cbf3147e5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7a5200f9444ae" /><Relationship Type="http://schemas.openxmlformats.org/officeDocument/2006/relationships/theme" Target="/ppt/slideMasters/theme/theme1.xml" Id="R005f35bb1e44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77a5200f9444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1a3e00ce24e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82c2d29dc48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eb3b39040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bbe9e79bf4a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1a7e4e81b4e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cbff39fce4c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HOEM BYGG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HOEM BYGG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BYGG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HOEM BYGG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HOEM BYGG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HOEM BYGG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−458 246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−143 527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1 572 949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HOEM BYGG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921 417 535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HOEM BYGG DRIFT AS</a:t>
            </a:r>
          </a:p>
        </p:txBody>
      </p:sp>
    </p:spTree>
  </p:cSld>
  <p:clrMapOvr>
    <a:masterClrMapping xmlns:a="http://schemas.openxmlformats.org/drawingml/2006/main"/>
  </p:clrMapOvr>
</p:sld>
</file>