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ad95fd56b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dcfb77db14b00"/>
  </p:sldMasterIdLst>
  <p:sldIdLst>
    <p:sldId xmlns:r="http://schemas.openxmlformats.org/officeDocument/2006/relationships" id="256" r:id="R7bf40a71eb224636"/>
    <p:sldId xmlns:r="http://schemas.openxmlformats.org/officeDocument/2006/relationships" id="257" r:id="R46d5062c357a44b2"/>
    <p:sldId xmlns:r="http://schemas.openxmlformats.org/officeDocument/2006/relationships" id="258" r:id="Ref6972a17d2d41b7"/>
    <p:sldId xmlns:r="http://schemas.openxmlformats.org/officeDocument/2006/relationships" id="259" r:id="Rc49ff2f9a315449f"/>
    <p:sldId xmlns:r="http://schemas.openxmlformats.org/officeDocument/2006/relationships" id="260" r:id="R613ddfc27bda4250"/>
    <p:sldId xmlns:r="http://schemas.openxmlformats.org/officeDocument/2006/relationships" id="261" r:id="R86d7479d881b4549"/>
    <p:sldId xmlns:r="http://schemas.openxmlformats.org/officeDocument/2006/relationships" id="262" r:id="Rb2f540410ac047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dcfb77db14b00" /><Relationship Type="http://schemas.openxmlformats.org/officeDocument/2006/relationships/slide" Target="/ppt/slides/slide1.xml" Id="R7bf40a71eb224636" /><Relationship Type="http://schemas.openxmlformats.org/officeDocument/2006/relationships/slide" Target="/ppt/slides/slide2.xml" Id="R46d5062c357a44b2" /><Relationship Type="http://schemas.openxmlformats.org/officeDocument/2006/relationships/slide" Target="/ppt/slides/slide3.xml" Id="Ref6972a17d2d41b7" /><Relationship Type="http://schemas.openxmlformats.org/officeDocument/2006/relationships/slide" Target="/ppt/slides/slide4.xml" Id="Rc49ff2f9a315449f" /><Relationship Type="http://schemas.openxmlformats.org/officeDocument/2006/relationships/slide" Target="/ppt/slides/slide5.xml" Id="R613ddfc27bda4250" /><Relationship Type="http://schemas.openxmlformats.org/officeDocument/2006/relationships/slide" Target="/ppt/slides/slide6.xml" Id="R86d7479d881b4549" /><Relationship Type="http://schemas.openxmlformats.org/officeDocument/2006/relationships/slide" Target="/ppt/slides/slide7.xml" Id="Rb2f540410ac047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64830d222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e5815522e4c22" /><Relationship Type="http://schemas.openxmlformats.org/officeDocument/2006/relationships/theme" Target="/ppt/slideMasters/theme/theme1.xml" Id="Rbbd927742f1940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e5815522e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4526bdfbf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0b3715ce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6e2db12c84f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85692b871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8b2d64b5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9e9c4f27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fde8d291b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 ECO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 ECO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248 363 748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5 688 011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4 256 822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83 448 666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169 828 213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AABEL MARIUS WAAGE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STARTUPLAB FOUNDERS FUND II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ADLUNA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PLAYER ANALYSIS AS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921 415 907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 ECO AS</a:t>
            </a:r>
          </a:p>
        </p:txBody>
      </p:sp>
    </p:spTree>
  </p:cSld>
  <p:clrMapOvr>
    <a:masterClrMapping xmlns:a="http://schemas.openxmlformats.org/drawingml/2006/main"/>
  </p:clrMapOvr>
</p:sld>
</file>