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6d414d075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5a5dfcbcf4a40"/>
  </p:sldMasterIdLst>
  <p:sldIdLst>
    <p:sldId xmlns:r="http://schemas.openxmlformats.org/officeDocument/2006/relationships" id="256" r:id="R662a7284b7f646bd"/>
    <p:sldId xmlns:r="http://schemas.openxmlformats.org/officeDocument/2006/relationships" id="257" r:id="Rc2bfeee64a0d4141"/>
    <p:sldId xmlns:r="http://schemas.openxmlformats.org/officeDocument/2006/relationships" id="258" r:id="Rf303cab5410141c4"/>
    <p:sldId xmlns:r="http://schemas.openxmlformats.org/officeDocument/2006/relationships" id="259" r:id="R8e9cb56562fe4c26"/>
    <p:sldId xmlns:r="http://schemas.openxmlformats.org/officeDocument/2006/relationships" id="260" r:id="Rf9cc69c73b2c49d3"/>
    <p:sldId xmlns:r="http://schemas.openxmlformats.org/officeDocument/2006/relationships" id="261" r:id="R81346f9d223b4364"/>
    <p:sldId xmlns:r="http://schemas.openxmlformats.org/officeDocument/2006/relationships" id="262" r:id="Rd28a1af4946348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5a5dfcbcf4a40" /><Relationship Type="http://schemas.openxmlformats.org/officeDocument/2006/relationships/slide" Target="/ppt/slides/slide1.xml" Id="R662a7284b7f646bd" /><Relationship Type="http://schemas.openxmlformats.org/officeDocument/2006/relationships/slide" Target="/ppt/slides/slide2.xml" Id="Rc2bfeee64a0d4141" /><Relationship Type="http://schemas.openxmlformats.org/officeDocument/2006/relationships/slide" Target="/ppt/slides/slide3.xml" Id="Rf303cab5410141c4" /><Relationship Type="http://schemas.openxmlformats.org/officeDocument/2006/relationships/slide" Target="/ppt/slides/slide4.xml" Id="R8e9cb56562fe4c26" /><Relationship Type="http://schemas.openxmlformats.org/officeDocument/2006/relationships/slide" Target="/ppt/slides/slide5.xml" Id="Rf9cc69c73b2c49d3" /><Relationship Type="http://schemas.openxmlformats.org/officeDocument/2006/relationships/slide" Target="/ppt/slides/slide6.xml" Id="R81346f9d223b4364" /><Relationship Type="http://schemas.openxmlformats.org/officeDocument/2006/relationships/slide" Target="/ppt/slides/slide7.xml" Id="Rd28a1af4946348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1246e6613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520d87e0b478b" /><Relationship Type="http://schemas.openxmlformats.org/officeDocument/2006/relationships/theme" Target="/ppt/slideMasters/theme/theme1.xml" Id="Rff439f3e5ae6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b520d87e0b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2daa9d3c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67636596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9badac4d8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779f51d91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759dcb9b2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b20d2590b4a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77f573f6e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NORDÅSNESET 72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NORDÅSNESET 72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−1 843 842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−5 489 019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OLSSON-HAGAN REBECCA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Tytebærbrekko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5354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asbjorn.myklebust@gmail.com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921 409 281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NORDÅSNESET 72 AS</a:t>
            </a:r>
          </a:p>
        </p:txBody>
      </p:sp>
    </p:spTree>
  </p:cSld>
  <p:clrMapOvr>
    <a:masterClrMapping xmlns:a="http://schemas.openxmlformats.org/drawingml/2006/main"/>
  </p:clrMapOvr>
</p:sld>
</file>