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7aec1384c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d855cd4024f23"/>
  </p:sldMasterIdLst>
  <p:sldIdLst>
    <p:sldId xmlns:r="http://schemas.openxmlformats.org/officeDocument/2006/relationships" id="256" r:id="R2cb8b142768748ab"/>
    <p:sldId xmlns:r="http://schemas.openxmlformats.org/officeDocument/2006/relationships" id="257" r:id="R7aace1d32aef4c73"/>
    <p:sldId xmlns:r="http://schemas.openxmlformats.org/officeDocument/2006/relationships" id="258" r:id="R578213d093524dde"/>
    <p:sldId xmlns:r="http://schemas.openxmlformats.org/officeDocument/2006/relationships" id="259" r:id="R0d81e994524e46ec"/>
    <p:sldId xmlns:r="http://schemas.openxmlformats.org/officeDocument/2006/relationships" id="260" r:id="R864c540f38d44b31"/>
    <p:sldId xmlns:r="http://schemas.openxmlformats.org/officeDocument/2006/relationships" id="261" r:id="R9a584043d2214d16"/>
    <p:sldId xmlns:r="http://schemas.openxmlformats.org/officeDocument/2006/relationships" id="262" r:id="R38647ec3378342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d855cd4024f23" /><Relationship Type="http://schemas.openxmlformats.org/officeDocument/2006/relationships/slide" Target="/ppt/slides/slide1.xml" Id="R2cb8b142768748ab" /><Relationship Type="http://schemas.openxmlformats.org/officeDocument/2006/relationships/slide" Target="/ppt/slides/slide2.xml" Id="R7aace1d32aef4c73" /><Relationship Type="http://schemas.openxmlformats.org/officeDocument/2006/relationships/slide" Target="/ppt/slides/slide3.xml" Id="R578213d093524dde" /><Relationship Type="http://schemas.openxmlformats.org/officeDocument/2006/relationships/slide" Target="/ppt/slides/slide4.xml" Id="R0d81e994524e46ec" /><Relationship Type="http://schemas.openxmlformats.org/officeDocument/2006/relationships/slide" Target="/ppt/slides/slide5.xml" Id="R864c540f38d44b31" /><Relationship Type="http://schemas.openxmlformats.org/officeDocument/2006/relationships/slide" Target="/ppt/slides/slide6.xml" Id="R9a584043d2214d16" /><Relationship Type="http://schemas.openxmlformats.org/officeDocument/2006/relationships/slide" Target="/ppt/slides/slide7.xml" Id="R38647ec3378342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70b808ac8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408117ac4db2" /><Relationship Type="http://schemas.openxmlformats.org/officeDocument/2006/relationships/theme" Target="/ppt/slideMasters/theme/theme1.xml" Id="R7468dcdac01c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4408117ac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cdc4ce9c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8b2290f9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d58704f3446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7e2117a224c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6d8f9714f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845c441ce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6ac9b380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REBECCAMA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REBECCAMA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2 498 480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REBECCA MEBERG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Rebecca M. Andresen, Operagata 77A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921 407 467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REBECCAMA AS</a:t>
            </a:r>
          </a:p>
        </p:txBody>
      </p:sp>
    </p:spTree>
  </p:cSld>
  <p:clrMapOvr>
    <a:masterClrMapping xmlns:a="http://schemas.openxmlformats.org/drawingml/2006/main"/>
  </p:clrMapOvr>
</p:sld>
</file>