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46e84cd579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52b10736c474e"/>
  </p:sldMasterIdLst>
  <p:sldIdLst>
    <p:sldId xmlns:r="http://schemas.openxmlformats.org/officeDocument/2006/relationships" id="256" r:id="R952923e270534c01"/>
    <p:sldId xmlns:r="http://schemas.openxmlformats.org/officeDocument/2006/relationships" id="257" r:id="R4b34fe54b2734de6"/>
    <p:sldId xmlns:r="http://schemas.openxmlformats.org/officeDocument/2006/relationships" id="258" r:id="Ra275df6177b044c8"/>
    <p:sldId xmlns:r="http://schemas.openxmlformats.org/officeDocument/2006/relationships" id="259" r:id="R080acede1cfd4e7d"/>
    <p:sldId xmlns:r="http://schemas.openxmlformats.org/officeDocument/2006/relationships" id="260" r:id="Raa93bcb984ae4236"/>
    <p:sldId xmlns:r="http://schemas.openxmlformats.org/officeDocument/2006/relationships" id="261" r:id="R006d01fa1f5c4554"/>
    <p:sldId xmlns:r="http://schemas.openxmlformats.org/officeDocument/2006/relationships" id="262" r:id="R0dc6cf93f002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52b10736c474e" /><Relationship Type="http://schemas.openxmlformats.org/officeDocument/2006/relationships/slide" Target="/ppt/slides/slide1.xml" Id="R952923e270534c01" /><Relationship Type="http://schemas.openxmlformats.org/officeDocument/2006/relationships/slide" Target="/ppt/slides/slide2.xml" Id="R4b34fe54b2734de6" /><Relationship Type="http://schemas.openxmlformats.org/officeDocument/2006/relationships/slide" Target="/ppt/slides/slide3.xml" Id="Ra275df6177b044c8" /><Relationship Type="http://schemas.openxmlformats.org/officeDocument/2006/relationships/slide" Target="/ppt/slides/slide4.xml" Id="R080acede1cfd4e7d" /><Relationship Type="http://schemas.openxmlformats.org/officeDocument/2006/relationships/slide" Target="/ppt/slides/slide5.xml" Id="Raa93bcb984ae4236" /><Relationship Type="http://schemas.openxmlformats.org/officeDocument/2006/relationships/slide" Target="/ppt/slides/slide6.xml" Id="R006d01fa1f5c4554" /><Relationship Type="http://schemas.openxmlformats.org/officeDocument/2006/relationships/slide" Target="/ppt/slides/slide7.xml" Id="R0dc6cf93f002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433cffdb942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c7b0c0baf4a68" /><Relationship Type="http://schemas.openxmlformats.org/officeDocument/2006/relationships/theme" Target="/ppt/slideMasters/theme/theme1.xml" Id="Rc16272acf0d8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c7b0c0baf4a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92a8dc3c5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f4a88d27e49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5476e6d97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013c81a6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a9994a42b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8853093dd4c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6901aa3ba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NAUSTBUKTA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NAUSTBUKTA EIENDOM AS ble etablert [år] og holder til i Naustbukta.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125 489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2 652 464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DOLMEN INVEST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RODO INVEST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BRANDTZÆG LAILA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HÅVARD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BØRRE  –  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Gravvikvegen 1465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7990 Naustbukta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33 92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havard.horn@mnh.no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921 407 424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NAUSTBUKTA EIENDOM AS</a:t>
            </a:r>
          </a:p>
        </p:txBody>
      </p:sp>
    </p:spTree>
  </p:cSld>
  <p:clrMapOvr>
    <a:masterClrMapping xmlns:a="http://schemas.openxmlformats.org/drawingml/2006/main"/>
  </p:clrMapOvr>
</p:sld>
</file>