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22a4dd01b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4d0a6bfcdb43b8"/>
  </p:sldMasterIdLst>
  <p:sldIdLst>
    <p:sldId xmlns:r="http://schemas.openxmlformats.org/officeDocument/2006/relationships" id="256" r:id="R1530542f03344426"/>
    <p:sldId xmlns:r="http://schemas.openxmlformats.org/officeDocument/2006/relationships" id="257" r:id="Rfe7f5f5e808d4dd4"/>
    <p:sldId xmlns:r="http://schemas.openxmlformats.org/officeDocument/2006/relationships" id="258" r:id="Re309b95349864e0d"/>
    <p:sldId xmlns:r="http://schemas.openxmlformats.org/officeDocument/2006/relationships" id="259" r:id="R95f1777a3e574c60"/>
    <p:sldId xmlns:r="http://schemas.openxmlformats.org/officeDocument/2006/relationships" id="260" r:id="R3ae2f77feeae47c1"/>
    <p:sldId xmlns:r="http://schemas.openxmlformats.org/officeDocument/2006/relationships" id="261" r:id="R89272a50bf1b42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d0a6bfcdb43b8" /><Relationship Type="http://schemas.openxmlformats.org/officeDocument/2006/relationships/slide" Target="/ppt/slides/slide1.xml" Id="R1530542f03344426" /><Relationship Type="http://schemas.openxmlformats.org/officeDocument/2006/relationships/slide" Target="/ppt/slides/slide2.xml" Id="Rfe7f5f5e808d4dd4" /><Relationship Type="http://schemas.openxmlformats.org/officeDocument/2006/relationships/slide" Target="/ppt/slides/slide3.xml" Id="Re309b95349864e0d" /><Relationship Type="http://schemas.openxmlformats.org/officeDocument/2006/relationships/slide" Target="/ppt/slides/slide4.xml" Id="R95f1777a3e574c60" /><Relationship Type="http://schemas.openxmlformats.org/officeDocument/2006/relationships/slide" Target="/ppt/slides/slide5.xml" Id="R3ae2f77feeae47c1" /><Relationship Type="http://schemas.openxmlformats.org/officeDocument/2006/relationships/slide" Target="/ppt/slides/slide6.xml" Id="R89272a50bf1b42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2930ea3d24f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cc247d37248ed" /><Relationship Type="http://schemas.openxmlformats.org/officeDocument/2006/relationships/theme" Target="/ppt/slideMasters/theme/theme1.xml" Id="R05d6bd038d3542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1cc247d37248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b80186354f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ae40fbe9e46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5e51122e4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1b600fcbe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f931ceee3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fddb3b2d8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HORTEN BYGG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 BYGG SERVICE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SØRDAL EIENDOM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 BYGG OG ELEKTRO KOMPETANSE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RUI SMEBØL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Bekkajordet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921 407 076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BYGG SERVICE AS</a:t>
            </a:r>
          </a:p>
        </p:txBody>
      </p:sp>
    </p:spTree>
  </p:cSld>
  <p:clrMapOvr>
    <a:masterClrMapping xmlns:a="http://schemas.openxmlformats.org/drawingml/2006/main"/>
  </p:clrMapOvr>
</p:sld>
</file>