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c416a53bf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9646d18534924"/>
  </p:sldMasterIdLst>
  <p:sldIdLst>
    <p:sldId xmlns:r="http://schemas.openxmlformats.org/officeDocument/2006/relationships" id="256" r:id="R5d4c78ba39ea4c82"/>
    <p:sldId xmlns:r="http://schemas.openxmlformats.org/officeDocument/2006/relationships" id="257" r:id="Ra9290d0aed464382"/>
    <p:sldId xmlns:r="http://schemas.openxmlformats.org/officeDocument/2006/relationships" id="258" r:id="Rbbb2e5991a154973"/>
    <p:sldId xmlns:r="http://schemas.openxmlformats.org/officeDocument/2006/relationships" id="259" r:id="R5bf336a3d62c4fc2"/>
    <p:sldId xmlns:r="http://schemas.openxmlformats.org/officeDocument/2006/relationships" id="260" r:id="Rf7c33f42b58541f8"/>
    <p:sldId xmlns:r="http://schemas.openxmlformats.org/officeDocument/2006/relationships" id="261" r:id="R40bebb928d6d4e75"/>
    <p:sldId xmlns:r="http://schemas.openxmlformats.org/officeDocument/2006/relationships" id="262" r:id="R29c3e56b0cff43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9646d18534924" /><Relationship Type="http://schemas.openxmlformats.org/officeDocument/2006/relationships/slide" Target="/ppt/slides/slide1.xml" Id="R5d4c78ba39ea4c82" /><Relationship Type="http://schemas.openxmlformats.org/officeDocument/2006/relationships/slide" Target="/ppt/slides/slide2.xml" Id="Ra9290d0aed464382" /><Relationship Type="http://schemas.openxmlformats.org/officeDocument/2006/relationships/slide" Target="/ppt/slides/slide3.xml" Id="Rbbb2e5991a154973" /><Relationship Type="http://schemas.openxmlformats.org/officeDocument/2006/relationships/slide" Target="/ppt/slides/slide4.xml" Id="R5bf336a3d62c4fc2" /><Relationship Type="http://schemas.openxmlformats.org/officeDocument/2006/relationships/slide" Target="/ppt/slides/slide5.xml" Id="Rf7c33f42b58541f8" /><Relationship Type="http://schemas.openxmlformats.org/officeDocument/2006/relationships/slide" Target="/ppt/slides/slide6.xml" Id="R40bebb928d6d4e75" /><Relationship Type="http://schemas.openxmlformats.org/officeDocument/2006/relationships/slide" Target="/ppt/slides/slide7.xml" Id="R29c3e56b0cff43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ba2090294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977fca7d84f70" /><Relationship Type="http://schemas.openxmlformats.org/officeDocument/2006/relationships/theme" Target="/ppt/slideMasters/theme/theme1.xml" Id="R1908973b4965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4977fca7d8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03db81b064b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95dde6b9c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6838fa9d3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95b90f88e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332b0eb3a46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6320e7df040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d5302ad8b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BYGG SERVICE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21 859 111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931 887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1 869 744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8 022 930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SØRDAL EIENDOM AS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BYGG OG ELEKTRO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SMEBØL SIMEN RUI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Bekkajordet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921 407 076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SERVICE AS</a:t>
            </a:r>
          </a:p>
        </p:txBody>
      </p:sp>
    </p:spTree>
  </p:cSld>
  <p:clrMapOvr>
    <a:masterClrMapping xmlns:a="http://schemas.openxmlformats.org/drawingml/2006/main"/>
  </p:clrMapOvr>
</p:sld>
</file>