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5d5285ddcc40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eb3bf4487c473e"/>
  </p:sldMasterIdLst>
  <p:sldIdLst>
    <p:sldId xmlns:r="http://schemas.openxmlformats.org/officeDocument/2006/relationships" id="256" r:id="Rc0419c24e62d4627"/>
    <p:sldId xmlns:r="http://schemas.openxmlformats.org/officeDocument/2006/relationships" id="257" r:id="R87de83d0a7744ad9"/>
    <p:sldId xmlns:r="http://schemas.openxmlformats.org/officeDocument/2006/relationships" id="258" r:id="R7a2a5aa866c44e15"/>
    <p:sldId xmlns:r="http://schemas.openxmlformats.org/officeDocument/2006/relationships" id="259" r:id="R1c9337a438f14db7"/>
    <p:sldId xmlns:r="http://schemas.openxmlformats.org/officeDocument/2006/relationships" id="260" r:id="R2d9d26b364674d83"/>
    <p:sldId xmlns:r="http://schemas.openxmlformats.org/officeDocument/2006/relationships" id="261" r:id="R333a197f2ae64c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eb3bf4487c473e" /><Relationship Type="http://schemas.openxmlformats.org/officeDocument/2006/relationships/slide" Target="/ppt/slides/slide1.xml" Id="Rc0419c24e62d4627" /><Relationship Type="http://schemas.openxmlformats.org/officeDocument/2006/relationships/slide" Target="/ppt/slides/slide2.xml" Id="R87de83d0a7744ad9" /><Relationship Type="http://schemas.openxmlformats.org/officeDocument/2006/relationships/slide" Target="/ppt/slides/slide3.xml" Id="R7a2a5aa866c44e15" /><Relationship Type="http://schemas.openxmlformats.org/officeDocument/2006/relationships/slide" Target="/ppt/slides/slide4.xml" Id="R1c9337a438f14db7" /><Relationship Type="http://schemas.openxmlformats.org/officeDocument/2006/relationships/slide" Target="/ppt/slides/slide5.xml" Id="R2d9d26b364674d83" /><Relationship Type="http://schemas.openxmlformats.org/officeDocument/2006/relationships/slide" Target="/ppt/slides/slide6.xml" Id="R333a197f2ae64c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13f109aad949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9019e2f324473d" /><Relationship Type="http://schemas.openxmlformats.org/officeDocument/2006/relationships/theme" Target="/ppt/slideMasters/theme/theme1.xml" Id="Rccfb239e3e6547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9019e2f32447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3e4fb5227447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aa2576ef254f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0f7ac7a34d42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deb0f0954f4e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750cf49a2c41e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7a7c0a2b4342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PANTER PR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PANTER PR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PANTER PR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PANTER PR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PANTER PR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PANTER PR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512 722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−477 706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−478 186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−692 570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51 877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PANTER PR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921 404 522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PANTER PR AS</a:t>
            </a:r>
          </a:p>
        </p:txBody>
      </p:sp>
    </p:spTree>
  </p:cSld>
  <p:clrMapOvr>
    <a:masterClrMapping xmlns:a="http://schemas.openxmlformats.org/drawingml/2006/main"/>
  </p:clrMapOvr>
</p:sld>
</file>